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0" r:id="rId4"/>
    <p:sldId id="263" r:id="rId5"/>
    <p:sldId id="264" r:id="rId6"/>
    <p:sldId id="265" r:id="rId7"/>
    <p:sldId id="261" r:id="rId8"/>
    <p:sldId id="27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E1D"/>
    <a:srgbClr val="D68B1C"/>
    <a:srgbClr val="D09622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998" autoAdjust="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65195" y="3123590"/>
            <a:ext cx="7329840" cy="183246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rgbClr val="FFC000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2490" y="1596540"/>
            <a:ext cx="7482545" cy="1068935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</a:p>
          <a:p>
            <a:r>
              <a:rPr lang="en-US" dirty="0" smtClean="0"/>
              <a:t>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490" y="833016"/>
            <a:ext cx="7482545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C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2489" y="1648067"/>
            <a:ext cx="7466075" cy="391880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490" y="833015"/>
            <a:ext cx="7016195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C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11" y="1596540"/>
            <a:ext cx="6413610" cy="427574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014"/>
            <a:ext cx="8229600" cy="5846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785" y="833015"/>
            <a:ext cx="5955495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C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9784" y="1730202"/>
            <a:ext cx="3582073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C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9784" y="2360065"/>
            <a:ext cx="3582073" cy="303505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47790" y="1730202"/>
            <a:ext cx="358348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C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47790" y="2360065"/>
            <a:ext cx="3583480" cy="303505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24681" y="3356992"/>
            <a:ext cx="4543758" cy="18324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   Моя профессия -  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Аппаратчик - оператор производства неорганических веществ</a:t>
            </a:r>
            <a:br>
              <a:rPr lang="ru-RU" dirty="0" smtClean="0">
                <a:solidFill>
                  <a:srgbClr val="FFFF00"/>
                </a:solidFill>
              </a:rPr>
            </a:b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16632"/>
            <a:ext cx="7315200" cy="1154097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Высококвалифицированные 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аппаратчики – операторы производства неорганических веществ, 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и драгоценная нефть, «на вес золота».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5148064" cy="424847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148064" y="1454340"/>
            <a:ext cx="3833664" cy="5233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В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производственном процессе на всех предприятиях химической промышленности используется большое количество автоматизированных сложных установок, которые нуждаются в профессиональном обслуживании. В связи с этим профессия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аппаратчика - оператора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производства неорганических веществ в наше время пользуется большим спросом. В таких квалифицированных сотрудниках нуждаются все предприятия производящие неорганические вещества.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57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24" y="404664"/>
            <a:ext cx="8467375" cy="658042"/>
          </a:xfrm>
        </p:spPr>
        <p:txBody>
          <a:bodyPr>
            <a:noAutofit/>
          </a:bodyPr>
          <a:lstStyle/>
          <a:p>
            <a:pPr algn="l"/>
            <a:r>
              <a:rPr lang="ru-RU" dirty="0" smtClean="0">
                <a:solidFill>
                  <a:srgbClr val="FF9E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же занимается аппаратчик - оператор производства неорганических веществ?</a:t>
            </a:r>
            <a:endParaRPr lang="en-US" dirty="0">
              <a:solidFill>
                <a:srgbClr val="FF9E1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Содержимое 6" descr="158a827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68090" y="4143380"/>
            <a:ext cx="4075910" cy="2714620"/>
          </a:xfrm>
        </p:spPr>
      </p:pic>
      <p:sp>
        <p:nvSpPr>
          <p:cNvPr id="8" name="Прямоугольник 7"/>
          <p:cNvSpPr/>
          <p:nvPr/>
        </p:nvSpPr>
        <p:spPr>
          <a:xfrm>
            <a:off x="4572000" y="1357298"/>
            <a:ext cx="457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Аппаратчики осуществляют 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подготовку технологических установок к работе, пуск, проведение и контроль технологических 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процессов, 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а также контроль за состоянием оборудования и приборов контроля и автоматики, 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выполняют 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отдельные виды ремонтных работ и техническое обслуживание оборудования и контрольно-измерительных 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приборов.</a:t>
            </a:r>
            <a:endParaRPr lang="ru-RU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ОН\tn800x600-1_TAR_92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43050"/>
            <a:ext cx="4643438" cy="5214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7929618" cy="61082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Рабочее место аппаратчика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C:\Users\1\Desktop\2fbg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43313"/>
            <a:ext cx="4714876" cy="3214687"/>
          </a:xfrm>
          <a:prstGeom prst="rect">
            <a:avLst/>
          </a:prstGeom>
          <a:noFill/>
        </p:spPr>
      </p:pic>
      <p:pic>
        <p:nvPicPr>
          <p:cNvPr id="19459" name="Picture 3" descr="C:\Users\1\Desktop\8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2560" y="857232"/>
            <a:ext cx="4461440" cy="307183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642918"/>
            <a:ext cx="46434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Рабочее место аппаратчика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- это место человека, которое оснащено средствами отображения информации, органами управления и вспомогательным оборудованием и на котором осуществляется его трудовая деятельность. Рабочее место аппаратчика должно быть освещено и содержаться в чистоте и порядке, должно  быть свободно от посторонних предметов и проводов.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46128"/>
            <a:ext cx="8409315" cy="610820"/>
          </a:xfrm>
        </p:spPr>
        <p:txBody>
          <a:bodyPr>
            <a:noAutofit/>
          </a:bodyPr>
          <a:lstStyle/>
          <a:p>
            <a:r>
              <a:rPr lang="ru-RU" sz="27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Требования для профессии</a:t>
            </a:r>
            <a:r>
              <a:rPr lang="en-US" sz="27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аппаратчика</a:t>
            </a:r>
            <a:endParaRPr lang="ru-RU" sz="27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901459"/>
            <a:ext cx="5040560" cy="344137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Должен знать: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классификацию и теоретические основы технологических процессов;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основные требования, предъявляемые к оборудованию, коммуникациям и арматуре;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устройство и принципы действия типового оборудования;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принципы выбора основного и вспомогательного технологического оборудования;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безопасные приёмы технического обслуживания, коммуникаций и арматуры;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виды и периодичность ремонта оборудования и коммуникаций;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эксплуатационные особенности оборудования и правила его безопасного обслуживания.</a:t>
            </a:r>
          </a:p>
          <a:p>
            <a:pPr marL="0" indent="0">
              <a:buNone/>
            </a:pPr>
            <a:r>
              <a:rPr lang="ru-RU" sz="1800" dirty="0" smtClean="0"/>
              <a:t> </a:t>
            </a:r>
            <a:endParaRPr lang="ru-RU" sz="1800" dirty="0"/>
          </a:p>
        </p:txBody>
      </p:sp>
      <p:pic>
        <p:nvPicPr>
          <p:cNvPr id="4" name="Picture 2" descr="C:\Users\1\Desktop\rosneft_neftezavod_putin_b(12)__40f4au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949478"/>
            <a:ext cx="3681612" cy="245824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7108" y="5017532"/>
            <a:ext cx="79746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9410" indent="-179705" algn="just"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уметь:</a:t>
            </a:r>
          </a:p>
          <a:p>
            <a:pPr marL="359410" indent="-179705" algn="just"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	 осуществлять эксплуатацию оборудования в заданном режиме;</a:t>
            </a:r>
          </a:p>
          <a:p>
            <a:pPr marL="359410" indent="-179705" algn="just"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	 осуществлять пуск и остановку оборудования;</a:t>
            </a:r>
          </a:p>
          <a:p>
            <a:pPr marL="359410" indent="-179705" algn="just"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	 обслуживать оборудование, коммуникации и арматуру;</a:t>
            </a:r>
          </a:p>
          <a:p>
            <a:pPr marL="359410" indent="-179705" algn="just"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	 своевременно выявлять и устранять неполадки в работе оборудования;</a:t>
            </a:r>
          </a:p>
          <a:p>
            <a:pPr marL="359410" indent="-179705" algn="just"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	 подготавливать оборудование к ремонту;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  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выполнять несложный ремонт оборудования и коммуникаций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289" y="857232"/>
            <a:ext cx="7482545" cy="61082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9E1D"/>
                </a:solidFill>
                <a:latin typeface="Times New Roman" pitchFamily="18" charset="0"/>
                <a:cs typeface="Times New Roman" pitchFamily="18" charset="0"/>
              </a:rPr>
              <a:t>Важные аспекты</a:t>
            </a:r>
            <a:endParaRPr lang="ru-RU" b="1" dirty="0">
              <a:solidFill>
                <a:srgbClr val="FF9E1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289" y="1988840"/>
            <a:ext cx="4410711" cy="39188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Профессионально важные качества: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-гибкое распределение внимания;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-высокий объем внимания;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-хорошая зрительно-моторная память;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-физическое здоровье;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-эмоциональная устойчивость.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00808"/>
            <a:ext cx="4498595" cy="306695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blurRad="6350" stA="50000" endA="275" endPos="40000" dist="1016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должен быть готов к производственным экстренным ситуациям и уметь их предупредить и устранить. Эта работа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очень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ответственная и требует большого внимания.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Учитывая, что производство органических и неорганических веществ с каждым годом набирает обороты, можно быть полностью уверенным в своём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будущем.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FFFF00"/>
                </a:solidFill>
              </a:rPr>
              <a:t>Заключение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0605" y="1700808"/>
            <a:ext cx="72008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800" dirty="0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8800" dirty="0">
              <a:ln w="0"/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61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280</Words>
  <Application>Microsoft Office PowerPoint</Application>
  <PresentationFormat>Экран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 Theme</vt:lpstr>
      <vt:lpstr>   Моя профессия -   Аппаратчик - оператор производства неорганических веществ </vt:lpstr>
      <vt:lpstr>Высококвалифицированные аппаратчики – операторы производства неорганических веществ, как и драгоценная нефть, «на вес золота».</vt:lpstr>
      <vt:lpstr>Чем же занимается аппаратчик - оператор производства неорганических веществ?</vt:lpstr>
      <vt:lpstr>Рабочее место аппаратчика</vt:lpstr>
      <vt:lpstr>Требования для профессии аппаратчика</vt:lpstr>
      <vt:lpstr>Важные аспекты</vt:lpstr>
      <vt:lpstr>Заключение 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Пользователь Windows</cp:lastModifiedBy>
  <cp:revision>61</cp:revision>
  <dcterms:created xsi:type="dcterms:W3CDTF">2013-08-21T19:17:07Z</dcterms:created>
  <dcterms:modified xsi:type="dcterms:W3CDTF">2019-02-07T12:35:48Z</dcterms:modified>
</cp:coreProperties>
</file>