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8" r:id="rId2"/>
    <p:sldId id="357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19" autoAdjust="0"/>
  </p:normalViewPr>
  <p:slideViewPr>
    <p:cSldViewPr>
      <p:cViewPr varScale="1">
        <p:scale>
          <a:sx n="138" d="100"/>
          <a:sy n="138" d="100"/>
        </p:scale>
        <p:origin x="834" y="13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277540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«Многопрофильная полилингвальная гимназия №180» Советского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619766"/>
              </p:ext>
            </p:extLst>
          </p:nvPr>
        </p:nvGraphicFramePr>
        <p:xfrm>
          <a:off x="1078874" y="795362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964" y="74766"/>
            <a:ext cx="1224136" cy="10453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948" y="385594"/>
            <a:ext cx="2276789" cy="2027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768" y="457576"/>
            <a:ext cx="3092402" cy="18915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056" y="404407"/>
            <a:ext cx="2276787" cy="243226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67" y="404408"/>
            <a:ext cx="2904644" cy="200888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53" y="2376582"/>
            <a:ext cx="2704045" cy="233538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298" y="2376583"/>
            <a:ext cx="1346762" cy="246039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42" y="2377250"/>
            <a:ext cx="2584467" cy="244388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010" y="2353531"/>
            <a:ext cx="2170160" cy="232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86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9552" y="98150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Казан шәһәре Совет районы </a:t>
            </a:r>
            <a:endParaRPr lang="tt-RU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“180нче </a:t>
            </a:r>
            <a:r>
              <a:rPr lang="tt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күп профил</a:t>
            </a:r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ьле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полилингваль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гимназия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5816" y="627534"/>
            <a:ext cx="3456384" cy="3485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1100" dirty="0" smtClean="0">
                <a:latin typeface="Times New Roman" panose="02020603050405020304" pitchFamily="18" charset="0"/>
              </a:rPr>
              <a:t>     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Во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исполнение госпрограммы РТ «Сохранение, изучение и развитие государственных языков РТ и других языков в РТ на 2014-2022годы» в седьмой раз прошел НПК. По традиции, второй этап прошел в стенах нашей гимназии. Из-за сложившихся ограничений, НПК провели в режиме онлайн. Участников было около 80 человек. Работы были предоставлены на русском, татарском, башкирском, марийском, удмуртском, мордовском языках. Наши ученицы Сафиуллина Азалия (9Б русская филология, призер),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Хасбиуллина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Диана (11 А русская филология, призер), Абдуллина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Айгиза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(9Б татарская филология, участник),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Фазлыева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Зиля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(10А татарская филология, призер) так же приняли участие и заняли призовые места. </a:t>
            </a:r>
            <a:endParaRPr lang="tt-RU" sz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tt-RU" sz="1050" dirty="0">
              <a:latin typeface="Rouman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endParaRPr lang="ru-RU" sz="1000" dirty="0">
              <a:latin typeface="Rouman"/>
              <a:ea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0563"/>
            <a:ext cx="953617" cy="9050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24" y="2763289"/>
            <a:ext cx="2420888" cy="21127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24" y="832068"/>
            <a:ext cx="2381321" cy="181169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752903"/>
            <a:ext cx="2415561" cy="272700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651" y="3301431"/>
            <a:ext cx="2415561" cy="18420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613371"/>
            <a:ext cx="1338240" cy="150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4603</TotalTime>
  <Words>133</Words>
  <Application>Microsoft Office PowerPoint</Application>
  <PresentationFormat>Экран (16:9)</PresentationFormat>
  <Paragraphs>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Rouman</vt:lpstr>
      <vt:lpstr>Times New Roman</vt:lpstr>
      <vt:lpstr>2_Тема Office</vt:lpstr>
      <vt:lpstr> ФОТОРЕПОРТАЖ  МБОУ «Многопрофильная полилингвальная гимназия №180» Советского района  г.Казани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МПГ180</cp:lastModifiedBy>
  <cp:revision>535</cp:revision>
  <cp:lastPrinted>2021-02-04T07:26:50Z</cp:lastPrinted>
  <dcterms:created xsi:type="dcterms:W3CDTF">2015-10-13T08:15:21Z</dcterms:created>
  <dcterms:modified xsi:type="dcterms:W3CDTF">2021-12-23T13:10:53Z</dcterms:modified>
</cp:coreProperties>
</file>