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A6B1-79E8-446F-B2BB-D38EBED4500C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0DD07-5521-4136-86CD-237BA7AD5B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.mail.ru/public/nHwA/BE4QMGes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xn--163-mdd4c4a.xn--p1ai/wp-content/uploads/2016/03/12-1-768x49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71678"/>
            <a:ext cx="7315200" cy="449103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2860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«Детский сад № 85 комбинированного вида»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Ново-Савиновского района г.Казани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1142984"/>
            <a:ext cx="292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Кружок по развитию речи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500174"/>
            <a:ext cx="14332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Руководитель: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Карлова Р.Х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2.infourok.ru/uploads/ex/07d1/000683f8-ff52f488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89"/>
            <a:ext cx="8858280" cy="6500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2844" y="571480"/>
            <a:ext cx="88349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Построение системы комплексной работы с детьми, направленной на речевое,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интеллектуальной  развитие, творческое самовыражение и социализацию ребёнка,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профилактику нарушений всех компонентов речевой деятельности.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85720" y="2500306"/>
            <a:ext cx="895956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психологической базы речи: мышления, воображения, памяти, внимания.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и совершенствование всех компонентов устной речи: словаря,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грамматического строя, связной речи через систему увлекательных игр и упражнений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 звуками и словами.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общей и мелкой моторики. Создание условий для проявления познавательной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активности, перехода детей от соучастия к сотрудничеству в разных видах деятельности.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пространственных представлений.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Обогащение круга представлений об окружающем мире, развитие речевой функции.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благоприятного эмоционального фона, развитие умения подражать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взрослому, вслушиваться и понимать смысл речи, повышение речевой активности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ребёнка.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857232"/>
            <a:ext cx="7930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Кружок проходит 1 раз в неделю в вечернее время в форме групповых занятий.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1500174"/>
            <a:ext cx="895392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с дошкольниками 3-4 лет строится с использованием различных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 занятий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беседы из личного опыта;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рассматривание сюжетных картин;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беседы по картинам с помощью вопросов;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пересказ коротких рассказов, сказок со зрительной опорой (предметные картинки,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символы, пиктограммы);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составление описательных рассказов по серии сюжетных картин;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игры (дидактические, речевые, пальчиковые);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диалоги;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использование элементов драматизации;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отгадывание загадок;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мини-конкурсы.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4.infourok.ru/uploads/ex/0b13/00121ffa-ec21d008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75157"/>
            <a:ext cx="6715172" cy="50363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928670"/>
            <a:ext cx="664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Занятия также включают в себя : - артикуляционную гимнастику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cf2.ppt-online.org/files2/slide/2/2bXre6hBwtqHxcJKO0mF57RVkjTaAoNfSWI1MG/slid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7286676" cy="48494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785794"/>
            <a:ext cx="356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Развитие фонематического слуха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714356"/>
            <a:ext cx="7741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Формирование понятия ряда и развитие пространственных представлений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2" name="Picture 6" descr="http://900igr.net/up/datas/128877/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85860"/>
            <a:ext cx="7143735" cy="5357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357166"/>
            <a:ext cx="907216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Данная программа включает в себя широкое использование различного словесного и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иллюстративного материала: стихи,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потешки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загадки, пословицы и поговорки,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словесные игры и упражнения, весёлые рисунки, создающие эмоциональный фон.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Интерес к речевой деятельности и её мотивационная направленность помогают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формировать самоконтроль и самооценку ребёнка.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85720" y="2357430"/>
            <a:ext cx="40673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подведения итогов: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открытые занятия для родителей;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дни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взаимопосещений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совместные праздники.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4143380"/>
            <a:ext cx="5643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Открытое занятие для родителей можно посмотреть по ссылке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cloud.mail.ru/public/nHwA/BE4QMGesG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349</Words>
  <Application>Microsoft Office PowerPoint</Application>
  <PresentationFormat>Экран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Резида</dc:creator>
  <cp:lastModifiedBy>User</cp:lastModifiedBy>
  <cp:revision>13</cp:revision>
  <dcterms:created xsi:type="dcterms:W3CDTF">2021-02-22T08:50:35Z</dcterms:created>
  <dcterms:modified xsi:type="dcterms:W3CDTF">2021-02-25T09:10:05Z</dcterms:modified>
</cp:coreProperties>
</file>