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0"/>
  </p:notesMasterIdLst>
  <p:sldIdLst>
    <p:sldId id="268" r:id="rId2"/>
    <p:sldId id="274" r:id="rId3"/>
    <p:sldId id="276" r:id="rId4"/>
    <p:sldId id="256" r:id="rId5"/>
    <p:sldId id="257" r:id="rId6"/>
    <p:sldId id="258" r:id="rId7"/>
    <p:sldId id="261" r:id="rId8"/>
    <p:sldId id="262" r:id="rId9"/>
    <p:sldId id="263" r:id="rId10"/>
    <p:sldId id="264" r:id="rId11"/>
    <p:sldId id="267" r:id="rId12"/>
    <p:sldId id="273" r:id="rId13"/>
    <p:sldId id="272" r:id="rId14"/>
    <p:sldId id="265" r:id="rId15"/>
    <p:sldId id="266" r:id="rId16"/>
    <p:sldId id="269" r:id="rId17"/>
    <p:sldId id="270" r:id="rId18"/>
    <p:sldId id="271" r:id="rId19"/>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3" d="100"/>
          <a:sy n="73" d="100"/>
        </p:scale>
        <p:origin x="-113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D823AA-1FFB-4610-9C55-535D9FB4CE58}" type="datetimeFigureOut">
              <a:rPr lang="ru-RU" smtClean="0"/>
              <a:pPr/>
              <a:t>09.04.2024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5A2E9F-90C4-4DDF-B9A9-31B748B11D24}"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7EAF463A-BC7C-46EE-9F1E-7F377CCA4891}" type="datetimeFigureOut">
              <a:rPr lang="en-US" smtClean="0"/>
              <a:pPr/>
              <a:t>4/9/2024</a:t>
            </a:fld>
            <a:endParaRPr lang="en-US"/>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A483448D-3A78-4528-A469-B745A65DA480}" type="slidenum">
              <a:rPr lang="en-US" smtClean="0"/>
              <a:pPr/>
              <a:t>‹#›</a:t>
            </a:fld>
            <a:endParaRPr lang="en-US"/>
          </a:p>
        </p:txBody>
      </p:sp>
    </p:spTree>
  </p:cSld>
  <p:clrMapOvr>
    <a:masterClrMapping/>
  </p:clrMapOvr>
  <p:transition advClick="0" advTm="5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advClick="0" advTm="5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advClick="0" advTm="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transition advClick="0" advTm="5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advClick="0" advTm="5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advClick="0" advTm="500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advClick="0" advTm="5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advClick="0" advTm="5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7EAF463A-BC7C-46EE-9F1E-7F377CCA4891}" type="datetimeFigureOut">
              <a:rPr lang="en-US" smtClean="0"/>
              <a:pPr/>
              <a:t>4/9/2024</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advClick="0" advTm="500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7EAF463A-BC7C-46EE-9F1E-7F377CCA4891}" type="datetimeFigureOut">
              <a:rPr lang="en-US" smtClean="0"/>
              <a:pPr/>
              <a:t>4/9/2024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advClick="0" advTm="500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7EAF463A-BC7C-46EE-9F1E-7F377CCA4891}" type="datetimeFigureOut">
              <a:rPr lang="en-US" smtClean="0"/>
              <a:pPr/>
              <a:t>4/9/2024</a:t>
            </a:fld>
            <a:endParaRPr lang="en-US"/>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A483448D-3A78-4528-A469-B745A65DA480}" type="slidenum">
              <a:rPr lang="en-US" smtClean="0"/>
              <a:pPr/>
              <a:t>‹#›</a:t>
            </a:fld>
            <a:endParaRPr lang="en-US"/>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advClick="0" advTm="5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EAF463A-BC7C-46EE-9F1E-7F377CCA4891}" type="datetimeFigureOut">
              <a:rPr lang="en-US" smtClean="0"/>
              <a:pPr/>
              <a:t>4/9/2024</a:t>
            </a:fld>
            <a:endParaRPr lang="en-US"/>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advClick="0" advTm="500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jpeg"/><Relationship Id="rId9" Type="http://schemas.openxmlformats.org/officeDocument/2006/relationships/image" Target="../media/image42.jpeg"/></Relationships>
</file>

<file path=ppt/slides/_rels/slide13.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1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1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1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1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5" Type="http://schemas.openxmlformats.org/officeDocument/2006/relationships/image" Target="../media/image75.jpeg"/><Relationship Id="rId4" Type="http://schemas.openxmlformats.org/officeDocument/2006/relationships/image" Target="../media/image7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2600" y="3200400"/>
            <a:ext cx="5791200" cy="3048000"/>
          </a:xfrm>
        </p:spPr>
        <p:txBody>
          <a:bodyPr>
            <a:normAutofit fontScale="90000"/>
          </a:bodyPr>
          <a:lstStyle/>
          <a:p>
            <a:pPr algn="ctr"/>
            <a:r>
              <a:rPr lang="tt-RU" sz="4000" dirty="0" smtClean="0"/>
              <a:t>“Туган телләрне һәм тради</a:t>
            </a:r>
            <a:r>
              <a:rPr lang="ru-RU" sz="4000" dirty="0" err="1" smtClean="0"/>
              <a:t>ц</a:t>
            </a:r>
            <a:r>
              <a:rPr lang="tt-RU" sz="4000" dirty="0" smtClean="0"/>
              <a:t>ияләрне саклау формаларының берсе буларак челтәр үзара бәйләнеше</a:t>
            </a:r>
            <a:r>
              <a:rPr lang="tt-RU" sz="4000" dirty="0" smtClean="0"/>
              <a:t>”</a:t>
            </a:r>
            <a:br>
              <a:rPr lang="tt-RU" sz="4000" dirty="0" smtClean="0"/>
            </a:br>
            <a:r>
              <a:rPr lang="tt-RU" sz="1800" dirty="0" smtClean="0">
                <a:solidFill>
                  <a:srgbClr val="C00000"/>
                </a:solidFill>
                <a:latin typeface="Times New Roman" pitchFamily="18" charset="0"/>
                <a:cs typeface="Times New Roman" pitchFamily="18" charset="0"/>
              </a:rPr>
              <a:t>Усманова Флүзә Иксан кызы </a:t>
            </a:r>
            <a:r>
              <a:rPr lang="ru-RU" sz="1800" dirty="0" smtClean="0">
                <a:solidFill>
                  <a:srgbClr val="C00000"/>
                </a:solidFill>
                <a:latin typeface="Times New Roman" pitchFamily="18" charset="0"/>
                <a:cs typeface="Times New Roman" pitchFamily="18" charset="0"/>
              </a:rPr>
              <a:t/>
            </a:r>
            <a:br>
              <a:rPr lang="ru-RU" sz="1800" dirty="0" smtClean="0">
                <a:solidFill>
                  <a:srgbClr val="C00000"/>
                </a:solidFill>
                <a:latin typeface="Times New Roman" pitchFamily="18" charset="0"/>
                <a:cs typeface="Times New Roman" pitchFamily="18" charset="0"/>
              </a:rPr>
            </a:br>
            <a:r>
              <a:rPr lang="tt-RU" sz="1800" dirty="0" smtClean="0">
                <a:solidFill>
                  <a:schemeClr val="accent6">
                    <a:lumMod val="50000"/>
                  </a:schemeClr>
                </a:solidFill>
                <a:latin typeface="Times New Roman" pitchFamily="18" charset="0"/>
                <a:cs typeface="Times New Roman" pitchFamily="18" charset="0"/>
              </a:rPr>
              <a:t>М</a:t>
            </a:r>
            <a:r>
              <a:rPr lang="ru-RU" sz="1800" dirty="0" err="1" smtClean="0">
                <a:solidFill>
                  <a:schemeClr val="accent6">
                    <a:lumMod val="50000"/>
                  </a:schemeClr>
                </a:solidFill>
                <a:latin typeface="Times New Roman" pitchFamily="18" charset="0"/>
                <a:cs typeface="Times New Roman" pitchFamily="18" charset="0"/>
              </a:rPr>
              <a:t>униципаль</a:t>
            </a:r>
            <a:r>
              <a:rPr lang="ru-RU" sz="1800" dirty="0" smtClean="0">
                <a:solidFill>
                  <a:schemeClr val="accent6">
                    <a:lumMod val="50000"/>
                  </a:schemeClr>
                </a:solidFill>
                <a:latin typeface="Times New Roman" pitchFamily="18" charset="0"/>
                <a:cs typeface="Times New Roman" pitchFamily="18" charset="0"/>
              </a:rPr>
              <a:t> бюджет </a:t>
            </a:r>
            <a:r>
              <a:rPr lang="ru-RU" sz="1800" dirty="0" err="1" smtClean="0">
                <a:solidFill>
                  <a:schemeClr val="accent6">
                    <a:lumMod val="50000"/>
                  </a:schemeClr>
                </a:solidFill>
                <a:latin typeface="Times New Roman" pitchFamily="18" charset="0"/>
                <a:cs typeface="Times New Roman" pitchFamily="18" charset="0"/>
              </a:rPr>
              <a:t>гомуми</a:t>
            </a:r>
            <a:r>
              <a:rPr lang="ru-RU" sz="1800" dirty="0" smtClean="0">
                <a:solidFill>
                  <a:schemeClr val="accent6">
                    <a:lumMod val="50000"/>
                  </a:schemeClr>
                </a:solidFill>
                <a:latin typeface="Times New Roman" pitchFamily="18" charset="0"/>
                <a:cs typeface="Times New Roman" pitchFamily="18" charset="0"/>
              </a:rPr>
              <a:t> </a:t>
            </a:r>
            <a:r>
              <a:rPr lang="ru-RU" sz="1800" dirty="0" err="1" smtClean="0">
                <a:solidFill>
                  <a:schemeClr val="accent6">
                    <a:lumMod val="50000"/>
                  </a:schemeClr>
                </a:solidFill>
                <a:latin typeface="Times New Roman" pitchFamily="18" charset="0"/>
                <a:cs typeface="Times New Roman" pitchFamily="18" charset="0"/>
              </a:rPr>
              <a:t>белем</a:t>
            </a:r>
            <a:r>
              <a:rPr lang="ru-RU" sz="1800" dirty="0" smtClean="0">
                <a:solidFill>
                  <a:schemeClr val="accent6">
                    <a:lumMod val="50000"/>
                  </a:schemeClr>
                </a:solidFill>
                <a:latin typeface="Times New Roman" pitchFamily="18" charset="0"/>
                <a:cs typeface="Times New Roman" pitchFamily="18" charset="0"/>
              </a:rPr>
              <a:t> </a:t>
            </a:r>
            <a:r>
              <a:rPr lang="ru-RU" sz="1800" dirty="0" err="1" smtClean="0">
                <a:solidFill>
                  <a:schemeClr val="accent6">
                    <a:lumMod val="50000"/>
                  </a:schemeClr>
                </a:solidFill>
                <a:latin typeface="Times New Roman" pitchFamily="18" charset="0"/>
                <a:cs typeface="Times New Roman" pitchFamily="18" charset="0"/>
              </a:rPr>
              <a:t>бирү </a:t>
            </a:r>
            <a:r>
              <a:rPr lang="ru-RU" sz="1800" dirty="0" smtClean="0">
                <a:solidFill>
                  <a:schemeClr val="accent6">
                    <a:lumMod val="50000"/>
                  </a:schemeClr>
                </a:solidFill>
                <a:latin typeface="Times New Roman" pitchFamily="18" charset="0"/>
                <a:cs typeface="Times New Roman" pitchFamily="18" charset="0"/>
              </a:rPr>
              <a:t/>
            </a:r>
            <a:br>
              <a:rPr lang="ru-RU" sz="1800" dirty="0" smtClean="0">
                <a:solidFill>
                  <a:schemeClr val="accent6">
                    <a:lumMod val="50000"/>
                  </a:schemeClr>
                </a:solidFill>
                <a:latin typeface="Times New Roman" pitchFamily="18" charset="0"/>
                <a:cs typeface="Times New Roman" pitchFamily="18" charset="0"/>
              </a:rPr>
            </a:br>
            <a:r>
              <a:rPr lang="ru-RU" sz="1800" dirty="0" err="1" smtClean="0">
                <a:solidFill>
                  <a:schemeClr val="accent6">
                    <a:lumMod val="50000"/>
                  </a:schemeClr>
                </a:solidFill>
                <a:latin typeface="Times New Roman" pitchFamily="18" charset="0"/>
                <a:cs typeface="Times New Roman" pitchFamily="18" charset="0"/>
              </a:rPr>
              <a:t>учреждениесе</a:t>
            </a:r>
            <a:r>
              <a:rPr lang="ru-RU" sz="1800" dirty="0" smtClean="0">
                <a:solidFill>
                  <a:schemeClr val="accent6">
                    <a:lumMod val="50000"/>
                  </a:schemeClr>
                </a:solidFill>
                <a:latin typeface="Times New Roman" pitchFamily="18" charset="0"/>
                <a:cs typeface="Times New Roman" pitchFamily="18" charset="0"/>
              </a:rPr>
              <a:t>  </a:t>
            </a:r>
            <a:r>
              <a:rPr lang="tt-RU" sz="1800" dirty="0" smtClean="0">
                <a:solidFill>
                  <a:schemeClr val="accent6">
                    <a:lumMod val="50000"/>
                  </a:schemeClr>
                </a:solidFill>
                <a:latin typeface="Times New Roman" pitchFamily="18" charset="0"/>
                <a:cs typeface="Times New Roman" pitchFamily="18" charset="0"/>
              </a:rPr>
              <a:t>“Советлар Союзы Герое </a:t>
            </a:r>
            <a:r>
              <a:rPr lang="ru-RU" sz="1800" dirty="0" smtClean="0">
                <a:solidFill>
                  <a:schemeClr val="accent6">
                    <a:lumMod val="50000"/>
                  </a:schemeClr>
                </a:solidFill>
                <a:latin typeface="Times New Roman" pitchFamily="18" charset="0"/>
                <a:cs typeface="Times New Roman" pitchFamily="18" charset="0"/>
              </a:rPr>
              <a:t/>
            </a:r>
            <a:br>
              <a:rPr lang="ru-RU" sz="1800" dirty="0" smtClean="0">
                <a:solidFill>
                  <a:schemeClr val="accent6">
                    <a:lumMod val="50000"/>
                  </a:schemeClr>
                </a:solidFill>
                <a:latin typeface="Times New Roman" pitchFamily="18" charset="0"/>
                <a:cs typeface="Times New Roman" pitchFamily="18" charset="0"/>
              </a:rPr>
            </a:br>
            <a:r>
              <a:rPr lang="tt-RU" sz="1800" dirty="0" smtClean="0">
                <a:solidFill>
                  <a:schemeClr val="accent6">
                    <a:lumMod val="50000"/>
                  </a:schemeClr>
                </a:solidFill>
                <a:latin typeface="Times New Roman" pitchFamily="18" charset="0"/>
                <a:cs typeface="Times New Roman" pitchFamily="18" charset="0"/>
              </a:rPr>
              <a:t>Шәмкаев Әкрәм Беляевич исемендәге </a:t>
            </a:r>
            <a:r>
              <a:rPr lang="ru-RU" sz="1800" dirty="0" smtClean="0">
                <a:solidFill>
                  <a:schemeClr val="accent6">
                    <a:lumMod val="50000"/>
                  </a:schemeClr>
                </a:solidFill>
                <a:latin typeface="Times New Roman" pitchFamily="18" charset="0"/>
                <a:cs typeface="Times New Roman" pitchFamily="18" charset="0"/>
              </a:rPr>
              <a:t/>
            </a:r>
            <a:br>
              <a:rPr lang="ru-RU" sz="1800" dirty="0" smtClean="0">
                <a:solidFill>
                  <a:schemeClr val="accent6">
                    <a:lumMod val="50000"/>
                  </a:schemeClr>
                </a:solidFill>
                <a:latin typeface="Times New Roman" pitchFamily="18" charset="0"/>
                <a:cs typeface="Times New Roman" pitchFamily="18" charset="0"/>
              </a:rPr>
            </a:br>
            <a:r>
              <a:rPr lang="tt-RU" sz="1800" dirty="0" smtClean="0">
                <a:solidFill>
                  <a:schemeClr val="accent6">
                    <a:lumMod val="50000"/>
                  </a:schemeClr>
                </a:solidFill>
                <a:latin typeface="Times New Roman" pitchFamily="18" charset="0"/>
                <a:cs typeface="Times New Roman" pitchFamily="18" charset="0"/>
              </a:rPr>
              <a:t>Искеәшер урта гомуми белем бирү мәктәбе</a:t>
            </a:r>
            <a:r>
              <a:rPr lang="ru-RU" sz="1800" dirty="0" smtClean="0">
                <a:solidFill>
                  <a:schemeClr val="accent6">
                    <a:lumMod val="50000"/>
                  </a:schemeClr>
                </a:solidFill>
                <a:latin typeface="Times New Roman" pitchFamily="18" charset="0"/>
                <a:cs typeface="Times New Roman" pitchFamily="18" charset="0"/>
              </a:rPr>
              <a:t>”</a:t>
            </a:r>
            <a:br>
              <a:rPr lang="ru-RU" sz="1800" dirty="0" smtClean="0">
                <a:solidFill>
                  <a:schemeClr val="accent6">
                    <a:lumMod val="50000"/>
                  </a:schemeClr>
                </a:solidFill>
                <a:latin typeface="Times New Roman" pitchFamily="18" charset="0"/>
                <a:cs typeface="Times New Roman" pitchFamily="18" charset="0"/>
              </a:rPr>
            </a:br>
            <a:r>
              <a:rPr lang="tt-RU" sz="1800" dirty="0" smtClean="0">
                <a:solidFill>
                  <a:schemeClr val="accent6">
                    <a:lumMod val="50000"/>
                  </a:schemeClr>
                </a:solidFill>
                <a:latin typeface="Times New Roman" pitchFamily="18" charset="0"/>
                <a:cs typeface="Times New Roman" pitchFamily="18" charset="0"/>
              </a:rPr>
              <a:t>туган (татар) теле һәм әдәбияты укытучысы</a:t>
            </a:r>
            <a:r>
              <a:rPr lang="ru-RU" sz="3600" dirty="0" smtClean="0"/>
              <a:t/>
            </a:r>
            <a:br>
              <a:rPr lang="ru-RU" sz="3600" dirty="0" smtClean="0"/>
            </a:br>
            <a:r>
              <a:rPr lang="tt-RU" sz="4000" dirty="0" smtClean="0"/>
              <a:t/>
            </a:r>
            <a:br>
              <a:rPr lang="tt-RU" sz="4000" dirty="0" smtClean="0"/>
            </a:br>
            <a:endParaRPr lang="ru-RU" sz="4000" dirty="0"/>
          </a:p>
        </p:txBody>
      </p:sp>
      <p:pic>
        <p:nvPicPr>
          <p:cNvPr id="15362" name="Picture 2" descr="C:\Users\Флюза\Desktop\Бавлы\IMG-20240404-WA0025.jpg"/>
          <p:cNvPicPr>
            <a:picLocks noChangeAspect="1" noChangeArrowheads="1"/>
          </p:cNvPicPr>
          <p:nvPr/>
        </p:nvPicPr>
        <p:blipFill>
          <a:blip r:embed="rId2" cstate="print"/>
          <a:srcRect t="13942"/>
          <a:stretch>
            <a:fillRect/>
          </a:stretch>
        </p:blipFill>
        <p:spPr bwMode="auto">
          <a:xfrm>
            <a:off x="7162800" y="2743200"/>
            <a:ext cx="1828800" cy="2797907"/>
          </a:xfrm>
          <a:prstGeom prst="rect">
            <a:avLst/>
          </a:prstGeom>
          <a:noFill/>
        </p:spPr>
      </p:pic>
      <p:pic>
        <p:nvPicPr>
          <p:cNvPr id="5" name="Picture 4" descr="C:\Users\Флюза\Desktop\Бавлы\IMG-20240404-WA0024.jpg"/>
          <p:cNvPicPr>
            <a:picLocks noChangeAspect="1" noChangeArrowheads="1"/>
          </p:cNvPicPr>
          <p:nvPr/>
        </p:nvPicPr>
        <p:blipFill>
          <a:blip r:embed="rId3" cstate="print"/>
          <a:srcRect/>
          <a:stretch>
            <a:fillRect/>
          </a:stretch>
        </p:blipFill>
        <p:spPr bwMode="auto">
          <a:xfrm>
            <a:off x="152400" y="990600"/>
            <a:ext cx="1828800" cy="3251199"/>
          </a:xfrm>
          <a:prstGeom prst="rect">
            <a:avLst/>
          </a:prstGeom>
          <a:noFill/>
        </p:spPr>
      </p:pic>
    </p:spTree>
  </p:cSld>
  <p:clrMapOvr>
    <a:masterClrMapping/>
  </p:clrMapOvr>
  <p:transition advClick="0" advTm="5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3562"/>
          </a:xfrm>
        </p:spPr>
        <p:txBody>
          <a:bodyPr>
            <a:normAutofit fontScale="90000"/>
          </a:bodyPr>
          <a:lstStyle/>
          <a:p>
            <a:pPr algn="ctr"/>
            <a:r>
              <a:rPr lang="tt-RU" dirty="0" smtClean="0"/>
              <a:t>Күңелле очрашулар</a:t>
            </a:r>
            <a:endParaRPr lang="ru-RU" dirty="0"/>
          </a:p>
        </p:txBody>
      </p:sp>
      <p:pic>
        <p:nvPicPr>
          <p:cNvPr id="8194" name="Picture 2" descr="D:\LENOVO (D)\Док.мои\Фото нужное\Семинар ОРКСЭ и Мустафино\DSCN9816.JPG"/>
          <p:cNvPicPr>
            <a:picLocks noChangeAspect="1" noChangeArrowheads="1"/>
          </p:cNvPicPr>
          <p:nvPr/>
        </p:nvPicPr>
        <p:blipFill>
          <a:blip r:embed="rId2" cstate="print"/>
          <a:srcRect l="16071" t="20044" r="5357" b="12306"/>
          <a:stretch>
            <a:fillRect/>
          </a:stretch>
        </p:blipFill>
        <p:spPr bwMode="auto">
          <a:xfrm>
            <a:off x="4876800" y="1143000"/>
            <a:ext cx="3849511" cy="2362200"/>
          </a:xfrm>
          <a:prstGeom prst="rect">
            <a:avLst/>
          </a:prstGeom>
          <a:noFill/>
        </p:spPr>
      </p:pic>
      <p:pic>
        <p:nvPicPr>
          <p:cNvPr id="8195" name="Picture 3" descr="D:\LENOVO (D)\Док.мои\Фото нужное\Семинар ОРКСЭ и Мустафино\DSCN9788.JPG"/>
          <p:cNvPicPr>
            <a:picLocks noChangeAspect="1" noChangeArrowheads="1"/>
          </p:cNvPicPr>
          <p:nvPr/>
        </p:nvPicPr>
        <p:blipFill>
          <a:blip r:embed="rId3" cstate="print"/>
          <a:srcRect l="11169" t="30076" r="10645"/>
          <a:stretch>
            <a:fillRect/>
          </a:stretch>
        </p:blipFill>
        <p:spPr bwMode="auto">
          <a:xfrm>
            <a:off x="304800" y="3962400"/>
            <a:ext cx="4356100" cy="2362200"/>
          </a:xfrm>
          <a:prstGeom prst="rect">
            <a:avLst/>
          </a:prstGeom>
          <a:noFill/>
        </p:spPr>
      </p:pic>
      <p:pic>
        <p:nvPicPr>
          <p:cNvPr id="8196" name="Picture 4" descr="D:\LENOVO (D)\Док.мои\Фото нужное\Семинар ОРКСЭ и Мустафино\DSCN9800.JPG"/>
          <p:cNvPicPr>
            <a:picLocks noChangeAspect="1" noChangeArrowheads="1"/>
          </p:cNvPicPr>
          <p:nvPr/>
        </p:nvPicPr>
        <p:blipFill>
          <a:blip r:embed="rId4" cstate="print"/>
          <a:srcRect t="20645"/>
          <a:stretch>
            <a:fillRect/>
          </a:stretch>
        </p:blipFill>
        <p:spPr bwMode="auto">
          <a:xfrm>
            <a:off x="4953000" y="3810000"/>
            <a:ext cx="3984434" cy="2362200"/>
          </a:xfrm>
          <a:prstGeom prst="rect">
            <a:avLst/>
          </a:prstGeom>
          <a:noFill/>
        </p:spPr>
      </p:pic>
      <p:pic>
        <p:nvPicPr>
          <p:cNvPr id="8197" name="Picture 5" descr="D:\LENOVO (D)\Док.мои\Фото нужное\Семинар ОРКСЭ и Мустафино\DSCN9798.JPG"/>
          <p:cNvPicPr>
            <a:picLocks noChangeAspect="1" noChangeArrowheads="1"/>
          </p:cNvPicPr>
          <p:nvPr/>
        </p:nvPicPr>
        <p:blipFill>
          <a:blip r:embed="rId5" cstate="print"/>
          <a:srcRect l="26470" t="36842"/>
          <a:stretch>
            <a:fillRect/>
          </a:stretch>
        </p:blipFill>
        <p:spPr bwMode="auto">
          <a:xfrm>
            <a:off x="381000" y="1066800"/>
            <a:ext cx="4233469" cy="2438400"/>
          </a:xfrm>
          <a:prstGeom prst="rect">
            <a:avLst/>
          </a:prstGeom>
          <a:noFill/>
        </p:spPr>
      </p:pic>
    </p:spTree>
  </p:cSld>
  <p:clrMapOvr>
    <a:masterClrMapping/>
  </p:clrMapOvr>
  <p:transition advClick="0" advTm="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LENOVO (D)\Док.мои\Фото нужное\Семинар татарский\DSCN5496.JPG"/>
          <p:cNvPicPr>
            <a:picLocks noChangeAspect="1" noChangeArrowheads="1"/>
          </p:cNvPicPr>
          <p:nvPr/>
        </p:nvPicPr>
        <p:blipFill>
          <a:blip r:embed="rId2" cstate="print"/>
          <a:srcRect l="14735" r="16506" b="14878"/>
          <a:stretch>
            <a:fillRect/>
          </a:stretch>
        </p:blipFill>
        <p:spPr bwMode="auto">
          <a:xfrm>
            <a:off x="5257800" y="152400"/>
            <a:ext cx="3200400" cy="2971800"/>
          </a:xfrm>
          <a:prstGeom prst="rect">
            <a:avLst/>
          </a:prstGeom>
          <a:noFill/>
        </p:spPr>
      </p:pic>
      <p:pic>
        <p:nvPicPr>
          <p:cNvPr id="11267" name="Picture 3" descr="D:\LENOVO (D)\Док.мои\Фото нужное\Семинар татарский\DSCN5503.JPG"/>
          <p:cNvPicPr>
            <a:picLocks noChangeAspect="1" noChangeArrowheads="1"/>
          </p:cNvPicPr>
          <p:nvPr/>
        </p:nvPicPr>
        <p:blipFill>
          <a:blip r:embed="rId3" cstate="print"/>
          <a:srcRect l="16477" t="6818" r="13636" b="18182"/>
          <a:stretch>
            <a:fillRect/>
          </a:stretch>
        </p:blipFill>
        <p:spPr bwMode="auto">
          <a:xfrm>
            <a:off x="2819400" y="3352800"/>
            <a:ext cx="3124200" cy="2514600"/>
          </a:xfrm>
          <a:prstGeom prst="rect">
            <a:avLst/>
          </a:prstGeom>
          <a:noFill/>
        </p:spPr>
      </p:pic>
      <p:pic>
        <p:nvPicPr>
          <p:cNvPr id="11268" name="Picture 4" descr="D:\LENOVO (D)\Док.мои\Фото нужное\Семинар татарский\DSCN5506.JPG"/>
          <p:cNvPicPr>
            <a:picLocks noChangeAspect="1" noChangeArrowheads="1"/>
          </p:cNvPicPr>
          <p:nvPr/>
        </p:nvPicPr>
        <p:blipFill>
          <a:blip r:embed="rId4" cstate="print"/>
          <a:srcRect l="5833" r="5833" b="13333"/>
          <a:stretch>
            <a:fillRect/>
          </a:stretch>
        </p:blipFill>
        <p:spPr bwMode="auto">
          <a:xfrm>
            <a:off x="228600" y="152400"/>
            <a:ext cx="4191000" cy="3083943"/>
          </a:xfrm>
          <a:prstGeom prst="rect">
            <a:avLst/>
          </a:prstGeom>
          <a:noFill/>
        </p:spPr>
      </p:pic>
      <p:pic>
        <p:nvPicPr>
          <p:cNvPr id="11269" name="Picture 5" descr="D:\LENOVO (D)\Док.мои\Фото нужное\Семинар татарский\DSCN5500.JPG"/>
          <p:cNvPicPr>
            <a:picLocks noChangeAspect="1" noChangeArrowheads="1"/>
          </p:cNvPicPr>
          <p:nvPr/>
        </p:nvPicPr>
        <p:blipFill>
          <a:blip r:embed="rId5" cstate="print"/>
          <a:srcRect l="35714" t="5556" r="5833" b="11111"/>
          <a:stretch>
            <a:fillRect/>
          </a:stretch>
        </p:blipFill>
        <p:spPr bwMode="auto">
          <a:xfrm>
            <a:off x="228600" y="3886200"/>
            <a:ext cx="2494280" cy="2667000"/>
          </a:xfrm>
          <a:prstGeom prst="rect">
            <a:avLst/>
          </a:prstGeom>
          <a:noFill/>
        </p:spPr>
      </p:pic>
      <p:pic>
        <p:nvPicPr>
          <p:cNvPr id="11270" name="Picture 6" descr="D:\LENOVO (D)\Док.мои\Фото нужное\Семинар татарский\DSCN5544.JPG"/>
          <p:cNvPicPr>
            <a:picLocks noChangeAspect="1" noChangeArrowheads="1"/>
          </p:cNvPicPr>
          <p:nvPr/>
        </p:nvPicPr>
        <p:blipFill>
          <a:blip r:embed="rId6" cstate="print"/>
          <a:srcRect l="26047" t="7523" r="12295" b="11743"/>
          <a:stretch>
            <a:fillRect/>
          </a:stretch>
        </p:blipFill>
        <p:spPr bwMode="auto">
          <a:xfrm>
            <a:off x="6019800" y="3810000"/>
            <a:ext cx="2793077" cy="2743200"/>
          </a:xfrm>
          <a:prstGeom prst="rect">
            <a:avLst/>
          </a:prstGeom>
          <a:noFill/>
        </p:spPr>
      </p:pic>
    </p:spTree>
  </p:cSld>
  <p:clrMapOvr>
    <a:masterClrMapping/>
  </p:clrMapOvr>
  <p:transition advClick="0" advTm="5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Радиф Усманов\Desktop\Телефон фото 2021г\Семинар уч.тат.яз. 09.11.23\IMG-20231109-WA0101.jpg"/>
          <p:cNvPicPr>
            <a:picLocks noChangeAspect="1" noChangeArrowheads="1"/>
          </p:cNvPicPr>
          <p:nvPr/>
        </p:nvPicPr>
        <p:blipFill>
          <a:blip r:embed="rId2" cstate="print"/>
          <a:srcRect/>
          <a:stretch>
            <a:fillRect/>
          </a:stretch>
        </p:blipFill>
        <p:spPr bwMode="auto">
          <a:xfrm>
            <a:off x="0" y="2514600"/>
            <a:ext cx="2819400" cy="2114550"/>
          </a:xfrm>
          <a:prstGeom prst="rect">
            <a:avLst/>
          </a:prstGeom>
          <a:noFill/>
        </p:spPr>
      </p:pic>
      <p:pic>
        <p:nvPicPr>
          <p:cNvPr id="2051" name="Picture 3" descr="C:\Users\Радиф Усманов\Desktop\Телефон фото 2021г\Семинар уч.тат.яз. 09.11.23\IMG-20231109-WA0097.jpg"/>
          <p:cNvPicPr>
            <a:picLocks noChangeAspect="1" noChangeArrowheads="1"/>
          </p:cNvPicPr>
          <p:nvPr/>
        </p:nvPicPr>
        <p:blipFill>
          <a:blip r:embed="rId3" cstate="print"/>
          <a:srcRect/>
          <a:stretch>
            <a:fillRect/>
          </a:stretch>
        </p:blipFill>
        <p:spPr bwMode="auto">
          <a:xfrm>
            <a:off x="3276600" y="457200"/>
            <a:ext cx="2743200" cy="2057400"/>
          </a:xfrm>
          <a:prstGeom prst="rect">
            <a:avLst/>
          </a:prstGeom>
          <a:noFill/>
        </p:spPr>
      </p:pic>
      <p:pic>
        <p:nvPicPr>
          <p:cNvPr id="2052" name="Picture 4" descr="C:\Users\Радиф Усманов\Desktop\Телефон фото 2021г\Семинар уч.тат.яз. 09.11.23\IMG-20231109-WA0094.jpg"/>
          <p:cNvPicPr>
            <a:picLocks noChangeAspect="1" noChangeArrowheads="1"/>
          </p:cNvPicPr>
          <p:nvPr/>
        </p:nvPicPr>
        <p:blipFill>
          <a:blip r:embed="rId4" cstate="print"/>
          <a:srcRect/>
          <a:stretch>
            <a:fillRect/>
          </a:stretch>
        </p:blipFill>
        <p:spPr bwMode="auto">
          <a:xfrm>
            <a:off x="2971800" y="2438400"/>
            <a:ext cx="2895600" cy="2171700"/>
          </a:xfrm>
          <a:prstGeom prst="rect">
            <a:avLst/>
          </a:prstGeom>
          <a:noFill/>
        </p:spPr>
      </p:pic>
      <p:pic>
        <p:nvPicPr>
          <p:cNvPr id="2053" name="Picture 5" descr="C:\Users\Радиф Усманов\Desktop\Телефон фото 2021г\Семинар уч.тат.яз. 09.11.23\IMG-20231109-WA0093.jpg"/>
          <p:cNvPicPr>
            <a:picLocks noChangeAspect="1" noChangeArrowheads="1"/>
          </p:cNvPicPr>
          <p:nvPr/>
        </p:nvPicPr>
        <p:blipFill>
          <a:blip r:embed="rId5" cstate="print"/>
          <a:srcRect/>
          <a:stretch>
            <a:fillRect/>
          </a:stretch>
        </p:blipFill>
        <p:spPr bwMode="auto">
          <a:xfrm>
            <a:off x="6096000" y="1981200"/>
            <a:ext cx="2895600" cy="2171700"/>
          </a:xfrm>
          <a:prstGeom prst="rect">
            <a:avLst/>
          </a:prstGeom>
          <a:noFill/>
        </p:spPr>
      </p:pic>
      <p:pic>
        <p:nvPicPr>
          <p:cNvPr id="2054" name="Picture 6" descr="C:\Users\Радиф Усманов\Desktop\Телефон фото 2021г\Семинар уч.тат.яз. 09.11.23\IMG-20231109-WA0088.jpg"/>
          <p:cNvPicPr>
            <a:picLocks noChangeAspect="1" noChangeArrowheads="1"/>
          </p:cNvPicPr>
          <p:nvPr/>
        </p:nvPicPr>
        <p:blipFill>
          <a:blip r:embed="rId6" cstate="print"/>
          <a:srcRect/>
          <a:stretch>
            <a:fillRect/>
          </a:stretch>
        </p:blipFill>
        <p:spPr bwMode="auto">
          <a:xfrm>
            <a:off x="5943600" y="152400"/>
            <a:ext cx="2971800" cy="2228850"/>
          </a:xfrm>
          <a:prstGeom prst="rect">
            <a:avLst/>
          </a:prstGeom>
          <a:noFill/>
        </p:spPr>
      </p:pic>
      <p:pic>
        <p:nvPicPr>
          <p:cNvPr id="2056" name="Picture 8" descr="C:\Users\Радиф Усманов\Desktop\Телефон фото 2021г\Семинар уч.тат.яз. 09.11.23\IMG-20231109-WA0059.jpg"/>
          <p:cNvPicPr>
            <a:picLocks noChangeAspect="1" noChangeArrowheads="1"/>
          </p:cNvPicPr>
          <p:nvPr/>
        </p:nvPicPr>
        <p:blipFill>
          <a:blip r:embed="rId7" cstate="print"/>
          <a:srcRect/>
          <a:stretch>
            <a:fillRect/>
          </a:stretch>
        </p:blipFill>
        <p:spPr bwMode="auto">
          <a:xfrm>
            <a:off x="228600" y="4267200"/>
            <a:ext cx="3276600" cy="2457450"/>
          </a:xfrm>
          <a:prstGeom prst="rect">
            <a:avLst/>
          </a:prstGeom>
          <a:noFill/>
        </p:spPr>
      </p:pic>
      <p:pic>
        <p:nvPicPr>
          <p:cNvPr id="2057" name="Picture 9" descr="C:\Users\Радиф Усманов\Desktop\Телефон фото 2021г\Семинар уч.тат.яз. 09.11.23\IMG-20231109-WA0058.jpg"/>
          <p:cNvPicPr>
            <a:picLocks noChangeAspect="1" noChangeArrowheads="1"/>
          </p:cNvPicPr>
          <p:nvPr/>
        </p:nvPicPr>
        <p:blipFill>
          <a:blip r:embed="rId8" cstate="print"/>
          <a:srcRect/>
          <a:stretch>
            <a:fillRect/>
          </a:stretch>
        </p:blipFill>
        <p:spPr bwMode="auto">
          <a:xfrm>
            <a:off x="6877050" y="3657600"/>
            <a:ext cx="2171700" cy="2895600"/>
          </a:xfrm>
          <a:prstGeom prst="rect">
            <a:avLst/>
          </a:prstGeom>
          <a:noFill/>
        </p:spPr>
      </p:pic>
      <p:pic>
        <p:nvPicPr>
          <p:cNvPr id="2058" name="Picture 10" descr="C:\Users\Радиф Усманов\Desktop\Телефон фото 2021г\Семинар уч.тат.яз. 09.11.23\IMG-20231109-WA0056.jpg"/>
          <p:cNvPicPr>
            <a:picLocks noChangeAspect="1" noChangeArrowheads="1"/>
          </p:cNvPicPr>
          <p:nvPr/>
        </p:nvPicPr>
        <p:blipFill>
          <a:blip r:embed="rId9" cstate="print"/>
          <a:srcRect/>
          <a:stretch>
            <a:fillRect/>
          </a:stretch>
        </p:blipFill>
        <p:spPr bwMode="auto">
          <a:xfrm>
            <a:off x="3581400" y="4191000"/>
            <a:ext cx="3124200" cy="2343150"/>
          </a:xfrm>
          <a:prstGeom prst="rect">
            <a:avLst/>
          </a:prstGeom>
          <a:noFill/>
        </p:spPr>
      </p:pic>
      <p:pic>
        <p:nvPicPr>
          <p:cNvPr id="2059" name="Picture 11" descr="C:\Users\Радиф Усманов\Desktop\Телефон фото 2021г\Семинар уч.тат.яз. 09.11.23\IMG-20231109-WA0055.jpg"/>
          <p:cNvPicPr>
            <a:picLocks noChangeAspect="1" noChangeArrowheads="1"/>
          </p:cNvPicPr>
          <p:nvPr/>
        </p:nvPicPr>
        <p:blipFill>
          <a:blip r:embed="rId10" cstate="print"/>
          <a:srcRect/>
          <a:stretch>
            <a:fillRect/>
          </a:stretch>
        </p:blipFill>
        <p:spPr bwMode="auto">
          <a:xfrm>
            <a:off x="0" y="152400"/>
            <a:ext cx="3429000" cy="2571750"/>
          </a:xfrm>
          <a:prstGeom prst="rect">
            <a:avLst/>
          </a:prstGeom>
          <a:noFill/>
        </p:spPr>
      </p:pic>
    </p:spTree>
  </p:cSld>
  <p:clrMapOvr>
    <a:masterClrMapping/>
  </p:clrMapOvr>
  <p:transition advClick="0" advTm="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Радиф Усманов\Desktop\Телефон фото 2021г\Семинар уч.тат.яз. 09.11.23\IMG-20231109-WA0008.jpg"/>
          <p:cNvPicPr>
            <a:picLocks noChangeAspect="1" noChangeArrowheads="1"/>
          </p:cNvPicPr>
          <p:nvPr/>
        </p:nvPicPr>
        <p:blipFill>
          <a:blip r:embed="rId2" cstate="print"/>
          <a:srcRect b="15152"/>
          <a:stretch>
            <a:fillRect/>
          </a:stretch>
        </p:blipFill>
        <p:spPr bwMode="auto">
          <a:xfrm>
            <a:off x="152400" y="76200"/>
            <a:ext cx="1885950" cy="2133600"/>
          </a:xfrm>
          <a:prstGeom prst="rect">
            <a:avLst/>
          </a:prstGeom>
          <a:noFill/>
        </p:spPr>
      </p:pic>
      <p:pic>
        <p:nvPicPr>
          <p:cNvPr id="1027" name="Picture 3" descr="C:\Users\Радиф Усманов\Desktop\Телефон фото 2021г\Семинар уч.тат.яз. 09.11.23\IMG-20231109-WA0012.jpg"/>
          <p:cNvPicPr>
            <a:picLocks noChangeAspect="1" noChangeArrowheads="1"/>
          </p:cNvPicPr>
          <p:nvPr/>
        </p:nvPicPr>
        <p:blipFill>
          <a:blip r:embed="rId3" cstate="print"/>
          <a:srcRect b="24272"/>
          <a:stretch>
            <a:fillRect/>
          </a:stretch>
        </p:blipFill>
        <p:spPr bwMode="auto">
          <a:xfrm>
            <a:off x="1981200" y="152400"/>
            <a:ext cx="1962150" cy="1981200"/>
          </a:xfrm>
          <a:prstGeom prst="rect">
            <a:avLst/>
          </a:prstGeom>
          <a:noFill/>
        </p:spPr>
      </p:pic>
      <p:pic>
        <p:nvPicPr>
          <p:cNvPr id="1028" name="Picture 4" descr="C:\Users\Радиф Усманов\Desktop\Телефон фото 2021г\Семинар уч.тат.яз. 09.11.23\IMG-20231109-WA0015.jpg"/>
          <p:cNvPicPr>
            <a:picLocks noChangeAspect="1" noChangeArrowheads="1"/>
          </p:cNvPicPr>
          <p:nvPr/>
        </p:nvPicPr>
        <p:blipFill>
          <a:blip r:embed="rId4" cstate="print"/>
          <a:srcRect b="20588"/>
          <a:stretch>
            <a:fillRect/>
          </a:stretch>
        </p:blipFill>
        <p:spPr bwMode="auto">
          <a:xfrm>
            <a:off x="3886200" y="76200"/>
            <a:ext cx="1943100" cy="2057400"/>
          </a:xfrm>
          <a:prstGeom prst="rect">
            <a:avLst/>
          </a:prstGeom>
          <a:noFill/>
        </p:spPr>
      </p:pic>
      <p:pic>
        <p:nvPicPr>
          <p:cNvPr id="1029" name="Picture 5" descr="C:\Users\Радиф Усманов\Desktop\Телефон фото 2021г\Семинар уч.тат.яз. 09.11.23\IMG-20231109-WA0023.jpg"/>
          <p:cNvPicPr>
            <a:picLocks noChangeAspect="1" noChangeArrowheads="1"/>
          </p:cNvPicPr>
          <p:nvPr/>
        </p:nvPicPr>
        <p:blipFill>
          <a:blip r:embed="rId5" cstate="print"/>
          <a:srcRect b="6452"/>
          <a:stretch>
            <a:fillRect/>
          </a:stretch>
        </p:blipFill>
        <p:spPr bwMode="auto">
          <a:xfrm>
            <a:off x="5715000" y="228600"/>
            <a:ext cx="1771650" cy="2209800"/>
          </a:xfrm>
          <a:prstGeom prst="rect">
            <a:avLst/>
          </a:prstGeom>
          <a:noFill/>
        </p:spPr>
      </p:pic>
      <p:pic>
        <p:nvPicPr>
          <p:cNvPr id="1030" name="Picture 6" descr="C:\Users\Радиф Усманов\Desktop\Телефон фото 2021г\Семинар уч.тат.яз. 09.11.23\IMG-20231109-WA0022.jpg"/>
          <p:cNvPicPr>
            <a:picLocks noChangeAspect="1" noChangeArrowheads="1"/>
          </p:cNvPicPr>
          <p:nvPr/>
        </p:nvPicPr>
        <p:blipFill>
          <a:blip r:embed="rId6" cstate="print"/>
          <a:srcRect b="20879"/>
          <a:stretch>
            <a:fillRect/>
          </a:stretch>
        </p:blipFill>
        <p:spPr bwMode="auto">
          <a:xfrm>
            <a:off x="7238999" y="304800"/>
            <a:ext cx="1805781" cy="1905000"/>
          </a:xfrm>
          <a:prstGeom prst="rect">
            <a:avLst/>
          </a:prstGeom>
          <a:noFill/>
        </p:spPr>
      </p:pic>
      <p:pic>
        <p:nvPicPr>
          <p:cNvPr id="1031" name="Picture 7" descr="C:\Users\Радиф Усманов\Desktop\Телефон фото 2021г\Семинар уч.тат.яз. 09.11.23\IMG-20231109-WA0027.jpg"/>
          <p:cNvPicPr>
            <a:picLocks noChangeAspect="1" noChangeArrowheads="1"/>
          </p:cNvPicPr>
          <p:nvPr/>
        </p:nvPicPr>
        <p:blipFill>
          <a:blip r:embed="rId7" cstate="print"/>
          <a:srcRect b="27027"/>
          <a:stretch>
            <a:fillRect/>
          </a:stretch>
        </p:blipFill>
        <p:spPr bwMode="auto">
          <a:xfrm>
            <a:off x="228600" y="1981199"/>
            <a:ext cx="2438400" cy="2372497"/>
          </a:xfrm>
          <a:prstGeom prst="rect">
            <a:avLst/>
          </a:prstGeom>
          <a:noFill/>
        </p:spPr>
      </p:pic>
      <p:pic>
        <p:nvPicPr>
          <p:cNvPr id="1032" name="Picture 8" descr="C:\Users\Радиф Усманов\Desktop\Телефон фото 2021г\Семинар уч.тат.яз. 09.11.23\IMG-20231109-WA0034.jpg"/>
          <p:cNvPicPr>
            <a:picLocks noChangeAspect="1" noChangeArrowheads="1"/>
          </p:cNvPicPr>
          <p:nvPr/>
        </p:nvPicPr>
        <p:blipFill>
          <a:blip r:embed="rId8" cstate="print"/>
          <a:srcRect/>
          <a:stretch>
            <a:fillRect/>
          </a:stretch>
        </p:blipFill>
        <p:spPr bwMode="auto">
          <a:xfrm>
            <a:off x="3810000" y="4038600"/>
            <a:ext cx="1962150" cy="2616200"/>
          </a:xfrm>
          <a:prstGeom prst="rect">
            <a:avLst/>
          </a:prstGeom>
          <a:noFill/>
        </p:spPr>
      </p:pic>
      <p:pic>
        <p:nvPicPr>
          <p:cNvPr id="1033" name="Picture 9" descr="C:\Users\Радиф Усманов\Desktop\Телефон фото 2021г\Семинар уч.тат.яз. 09.11.23\IMG-20231109-WA0035.jpg"/>
          <p:cNvPicPr>
            <a:picLocks noChangeAspect="1" noChangeArrowheads="1"/>
          </p:cNvPicPr>
          <p:nvPr/>
        </p:nvPicPr>
        <p:blipFill>
          <a:blip r:embed="rId9" cstate="print"/>
          <a:srcRect/>
          <a:stretch>
            <a:fillRect/>
          </a:stretch>
        </p:blipFill>
        <p:spPr bwMode="auto">
          <a:xfrm>
            <a:off x="2743200" y="1981200"/>
            <a:ext cx="2946400" cy="2209800"/>
          </a:xfrm>
          <a:prstGeom prst="rect">
            <a:avLst/>
          </a:prstGeom>
          <a:noFill/>
        </p:spPr>
      </p:pic>
      <p:pic>
        <p:nvPicPr>
          <p:cNvPr id="1034" name="Picture 10" descr="C:\Users\Радиф Усманов\Desktop\Телефон фото 2021г\Семинар уч.тат.яз. 09.11.23\IMG-20231109-WA0046.jpg"/>
          <p:cNvPicPr>
            <a:picLocks noChangeAspect="1" noChangeArrowheads="1"/>
          </p:cNvPicPr>
          <p:nvPr/>
        </p:nvPicPr>
        <p:blipFill>
          <a:blip r:embed="rId10" cstate="print"/>
          <a:srcRect/>
          <a:stretch>
            <a:fillRect/>
          </a:stretch>
        </p:blipFill>
        <p:spPr bwMode="auto">
          <a:xfrm>
            <a:off x="5791200" y="2133600"/>
            <a:ext cx="2971800" cy="2228850"/>
          </a:xfrm>
          <a:prstGeom prst="rect">
            <a:avLst/>
          </a:prstGeom>
          <a:noFill/>
        </p:spPr>
      </p:pic>
      <p:pic>
        <p:nvPicPr>
          <p:cNvPr id="1035" name="Picture 11" descr="C:\Users\Радиф Усманов\Desktop\Телефон фото 2021г\Семинар уч.тат.яз. 09.11.23\IMG-20231109-WA0050.jpg"/>
          <p:cNvPicPr>
            <a:picLocks noChangeAspect="1" noChangeArrowheads="1"/>
          </p:cNvPicPr>
          <p:nvPr/>
        </p:nvPicPr>
        <p:blipFill>
          <a:blip r:embed="rId11" cstate="print"/>
          <a:srcRect/>
          <a:stretch>
            <a:fillRect/>
          </a:stretch>
        </p:blipFill>
        <p:spPr bwMode="auto">
          <a:xfrm>
            <a:off x="304800" y="4038600"/>
            <a:ext cx="3352800" cy="2514600"/>
          </a:xfrm>
          <a:prstGeom prst="rect">
            <a:avLst/>
          </a:prstGeom>
          <a:noFill/>
        </p:spPr>
      </p:pic>
      <p:pic>
        <p:nvPicPr>
          <p:cNvPr id="1036" name="Picture 12" descr="C:\Users\Радиф Усманов\Desktop\Телефон фото 2021г\Семинар уч.тат.яз. 09.11.23\IMG-20231109-WA0054.jpg"/>
          <p:cNvPicPr>
            <a:picLocks noChangeAspect="1" noChangeArrowheads="1"/>
          </p:cNvPicPr>
          <p:nvPr/>
        </p:nvPicPr>
        <p:blipFill>
          <a:blip r:embed="rId12" cstate="print"/>
          <a:srcRect/>
          <a:stretch>
            <a:fillRect/>
          </a:stretch>
        </p:blipFill>
        <p:spPr bwMode="auto">
          <a:xfrm>
            <a:off x="5791200" y="4419600"/>
            <a:ext cx="3197901" cy="2057400"/>
          </a:xfrm>
          <a:prstGeom prst="rect">
            <a:avLst/>
          </a:prstGeom>
          <a:noFill/>
        </p:spPr>
      </p:pic>
    </p:spTree>
  </p:cSld>
  <p:clrMapOvr>
    <a:masterClrMapping/>
  </p:clrMapOvr>
  <p:transition advClick="0" advTm="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838200"/>
          </a:xfrm>
        </p:spPr>
        <p:txBody>
          <a:bodyPr>
            <a:noAutofit/>
          </a:bodyPr>
          <a:lstStyle/>
          <a:p>
            <a:pPr algn="ctr"/>
            <a:r>
              <a:rPr lang="tt-RU" sz="4000" dirty="0" smtClean="0"/>
              <a:t>Каһарман шагырь Муса Җәлилнең туган авылына сәяхәт</a:t>
            </a:r>
            <a:endParaRPr lang="ru-RU" sz="4000" dirty="0"/>
          </a:p>
        </p:txBody>
      </p:sp>
      <p:pic>
        <p:nvPicPr>
          <p:cNvPr id="9218" name="Picture 2" descr="D:\LENOVO (D)\Док.мои\Фото нужное\Семинар ОРКСЭ и Мустафино\Мустафино\IMG_0397.JPG"/>
          <p:cNvPicPr>
            <a:picLocks noChangeAspect="1" noChangeArrowheads="1"/>
          </p:cNvPicPr>
          <p:nvPr/>
        </p:nvPicPr>
        <p:blipFill>
          <a:blip r:embed="rId2" cstate="print"/>
          <a:srcRect t="12857" r="2857" b="10000"/>
          <a:stretch>
            <a:fillRect/>
          </a:stretch>
        </p:blipFill>
        <p:spPr bwMode="auto">
          <a:xfrm>
            <a:off x="152400" y="1752600"/>
            <a:ext cx="5029200" cy="2662518"/>
          </a:xfrm>
          <a:prstGeom prst="rect">
            <a:avLst/>
          </a:prstGeom>
          <a:noFill/>
        </p:spPr>
      </p:pic>
      <p:pic>
        <p:nvPicPr>
          <p:cNvPr id="9219" name="Picture 3" descr="D:\LENOVO (D)\Док.мои\Фото нужное\Семинар ОРКСЭ и Мустафино\Мустафино\SAM_6400.JPG"/>
          <p:cNvPicPr>
            <a:picLocks noChangeAspect="1" noChangeArrowheads="1"/>
          </p:cNvPicPr>
          <p:nvPr/>
        </p:nvPicPr>
        <p:blipFill>
          <a:blip r:embed="rId3" cstate="print"/>
          <a:srcRect t="11429"/>
          <a:stretch>
            <a:fillRect/>
          </a:stretch>
        </p:blipFill>
        <p:spPr bwMode="auto">
          <a:xfrm>
            <a:off x="5486400" y="1676400"/>
            <a:ext cx="3454400" cy="2362200"/>
          </a:xfrm>
          <a:prstGeom prst="rect">
            <a:avLst/>
          </a:prstGeom>
          <a:noFill/>
        </p:spPr>
      </p:pic>
      <p:pic>
        <p:nvPicPr>
          <p:cNvPr id="9220" name="Picture 4" descr="D:\LENOVO (D)\Док.мои\Фото нужное\Семинар ОРКСЭ и Мустафино\Мустафино\IMG_0367.JPG"/>
          <p:cNvPicPr>
            <a:picLocks noChangeAspect="1" noChangeArrowheads="1"/>
          </p:cNvPicPr>
          <p:nvPr/>
        </p:nvPicPr>
        <p:blipFill>
          <a:blip r:embed="rId4" cstate="print"/>
          <a:srcRect l="11268" r="11268" b="16901"/>
          <a:stretch>
            <a:fillRect/>
          </a:stretch>
        </p:blipFill>
        <p:spPr bwMode="auto">
          <a:xfrm>
            <a:off x="685800" y="4240415"/>
            <a:ext cx="3962400" cy="2617585"/>
          </a:xfrm>
          <a:prstGeom prst="rect">
            <a:avLst/>
          </a:prstGeom>
          <a:noFill/>
        </p:spPr>
      </p:pic>
      <p:pic>
        <p:nvPicPr>
          <p:cNvPr id="9221" name="Picture 5" descr="D:\LENOVO (D)\Док.мои\Фото нужное\Семинар ОРКСЭ и Мустафино\Мустафино\IMG_0380.JPG"/>
          <p:cNvPicPr>
            <a:picLocks noChangeAspect="1" noChangeArrowheads="1"/>
          </p:cNvPicPr>
          <p:nvPr/>
        </p:nvPicPr>
        <p:blipFill>
          <a:blip r:embed="rId5" cstate="print"/>
          <a:srcRect/>
          <a:stretch>
            <a:fillRect/>
          </a:stretch>
        </p:blipFill>
        <p:spPr bwMode="auto">
          <a:xfrm>
            <a:off x="5029200" y="4114800"/>
            <a:ext cx="3657600" cy="2438400"/>
          </a:xfrm>
          <a:prstGeom prst="rect">
            <a:avLst/>
          </a:prstGeom>
          <a:noFill/>
        </p:spPr>
      </p:pic>
    </p:spTree>
  </p:cSld>
  <p:clrMapOvr>
    <a:masterClrMapping/>
  </p:clrMapOvr>
  <p:transition advClick="0" advTm="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87362"/>
          </a:xfrm>
        </p:spPr>
        <p:txBody>
          <a:bodyPr>
            <a:noAutofit/>
          </a:bodyPr>
          <a:lstStyle/>
          <a:p>
            <a:pPr algn="ctr"/>
            <a:r>
              <a:rPr lang="tt-RU" sz="4000" dirty="0" smtClean="0"/>
              <a:t>Мәдинә Рахимкулова укулары</a:t>
            </a:r>
            <a:endParaRPr lang="ru-RU" sz="4000" dirty="0"/>
          </a:p>
        </p:txBody>
      </p:sp>
      <p:pic>
        <p:nvPicPr>
          <p:cNvPr id="10242" name="Picture 2" descr="D:\LENOVO (D)\Док.мои\Фото нужное\ФОТО РАХИМКУЛОВСКИЕ ЧТЕНИЯ 2017\DSCN9009.JPG"/>
          <p:cNvPicPr>
            <a:picLocks noChangeAspect="1" noChangeArrowheads="1"/>
          </p:cNvPicPr>
          <p:nvPr/>
        </p:nvPicPr>
        <p:blipFill>
          <a:blip r:embed="rId2" cstate="print"/>
          <a:srcRect r="31481"/>
          <a:stretch>
            <a:fillRect/>
          </a:stretch>
        </p:blipFill>
        <p:spPr bwMode="auto">
          <a:xfrm>
            <a:off x="304800" y="3276600"/>
            <a:ext cx="2819400" cy="3086100"/>
          </a:xfrm>
          <a:prstGeom prst="rect">
            <a:avLst/>
          </a:prstGeom>
          <a:noFill/>
        </p:spPr>
      </p:pic>
      <p:pic>
        <p:nvPicPr>
          <p:cNvPr id="10243" name="Picture 3" descr="D:\LENOVO (D)\Док.мои\Фото нужное\ФОТО РАХИМКУЛОВСКИЕ ЧТЕНИЯ 2017\DSCN9018.JPG"/>
          <p:cNvPicPr>
            <a:picLocks noChangeAspect="1" noChangeArrowheads="1"/>
          </p:cNvPicPr>
          <p:nvPr/>
        </p:nvPicPr>
        <p:blipFill>
          <a:blip r:embed="rId3" cstate="print"/>
          <a:srcRect l="32075" t="21381" r="19813"/>
          <a:stretch>
            <a:fillRect/>
          </a:stretch>
        </p:blipFill>
        <p:spPr bwMode="auto">
          <a:xfrm>
            <a:off x="3886200" y="3200400"/>
            <a:ext cx="2743200" cy="3362325"/>
          </a:xfrm>
          <a:prstGeom prst="rect">
            <a:avLst/>
          </a:prstGeom>
          <a:noFill/>
        </p:spPr>
      </p:pic>
      <p:pic>
        <p:nvPicPr>
          <p:cNvPr id="10244" name="Picture 4" descr="D:\LENOVO (D)\Док.мои\Фото нужное\ФОТО РАХИМКУЛОВСКИЕ ЧТЕНИЯ 2017\DSCN9013.JPG"/>
          <p:cNvPicPr>
            <a:picLocks noChangeAspect="1" noChangeArrowheads="1"/>
          </p:cNvPicPr>
          <p:nvPr/>
        </p:nvPicPr>
        <p:blipFill>
          <a:blip r:embed="rId4" cstate="print"/>
          <a:srcRect t="20126" r="16981"/>
          <a:stretch>
            <a:fillRect/>
          </a:stretch>
        </p:blipFill>
        <p:spPr bwMode="auto">
          <a:xfrm>
            <a:off x="5334000" y="1447800"/>
            <a:ext cx="3352800" cy="2419350"/>
          </a:xfrm>
          <a:prstGeom prst="rect">
            <a:avLst/>
          </a:prstGeom>
          <a:noFill/>
        </p:spPr>
      </p:pic>
      <p:pic>
        <p:nvPicPr>
          <p:cNvPr id="10245" name="Picture 5" descr="D:\LENOVO (D)\Док.мои\Фото нужное\ФОТО РАХИМКУЛОВСКИЕ ЧТЕНИЯ 2017\DSCN8995.JPG"/>
          <p:cNvPicPr>
            <a:picLocks noChangeAspect="1" noChangeArrowheads="1"/>
          </p:cNvPicPr>
          <p:nvPr/>
        </p:nvPicPr>
        <p:blipFill>
          <a:blip r:embed="rId5" cstate="print"/>
          <a:srcRect l="10000" t="3810" r="11429" b="29524"/>
          <a:stretch>
            <a:fillRect/>
          </a:stretch>
        </p:blipFill>
        <p:spPr bwMode="auto">
          <a:xfrm>
            <a:off x="609600" y="762000"/>
            <a:ext cx="4191000" cy="2667000"/>
          </a:xfrm>
          <a:prstGeom prst="rect">
            <a:avLst/>
          </a:prstGeom>
          <a:noFill/>
        </p:spPr>
      </p:pic>
    </p:spTree>
  </p:cSld>
  <p:clrMapOvr>
    <a:masterClrMapping/>
  </p:clrMapOvr>
  <p:transition advClick="0" advTm="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304800"/>
            <a:ext cx="8229600" cy="591312"/>
          </a:xfrm>
        </p:spPr>
        <p:txBody>
          <a:bodyPr>
            <a:normAutofit fontScale="90000"/>
          </a:bodyPr>
          <a:lstStyle/>
          <a:p>
            <a:pPr algn="ctr"/>
            <a:r>
              <a:rPr lang="tt-RU" dirty="0" smtClean="0"/>
              <a:t>Бердәмлектә – көч!</a:t>
            </a:r>
            <a:endParaRPr lang="ru-RU" dirty="0"/>
          </a:p>
        </p:txBody>
      </p:sp>
      <p:pic>
        <p:nvPicPr>
          <p:cNvPr id="12290" name="Picture 2" descr="C:\Users\Флюза\Desktop\Бавлы\IMG-20240404-WA0002.jpg"/>
          <p:cNvPicPr>
            <a:picLocks noChangeAspect="1" noChangeArrowheads="1"/>
          </p:cNvPicPr>
          <p:nvPr/>
        </p:nvPicPr>
        <p:blipFill>
          <a:blip r:embed="rId2" cstate="print"/>
          <a:srcRect/>
          <a:stretch>
            <a:fillRect/>
          </a:stretch>
        </p:blipFill>
        <p:spPr bwMode="auto">
          <a:xfrm>
            <a:off x="228600" y="914400"/>
            <a:ext cx="4343400" cy="2776038"/>
          </a:xfrm>
          <a:prstGeom prst="rect">
            <a:avLst/>
          </a:prstGeom>
          <a:noFill/>
        </p:spPr>
      </p:pic>
      <p:pic>
        <p:nvPicPr>
          <p:cNvPr id="12291" name="Picture 3" descr="C:\Users\Флюза\Desktop\Бавлы\IMG-20240404-WA0019.jpg"/>
          <p:cNvPicPr>
            <a:picLocks noChangeAspect="1" noChangeArrowheads="1"/>
          </p:cNvPicPr>
          <p:nvPr/>
        </p:nvPicPr>
        <p:blipFill>
          <a:blip r:embed="rId3" cstate="print"/>
          <a:srcRect/>
          <a:stretch>
            <a:fillRect/>
          </a:stretch>
        </p:blipFill>
        <p:spPr bwMode="auto">
          <a:xfrm>
            <a:off x="4648200" y="914400"/>
            <a:ext cx="4261280" cy="2769142"/>
          </a:xfrm>
          <a:prstGeom prst="rect">
            <a:avLst/>
          </a:prstGeom>
          <a:noFill/>
        </p:spPr>
      </p:pic>
      <p:pic>
        <p:nvPicPr>
          <p:cNvPr id="12292" name="Picture 4" descr="C:\Users\Флюза\Desktop\Бавлы\IMG-20240404-WA0003.jpg"/>
          <p:cNvPicPr>
            <a:picLocks noChangeAspect="1" noChangeArrowheads="1"/>
          </p:cNvPicPr>
          <p:nvPr/>
        </p:nvPicPr>
        <p:blipFill>
          <a:blip r:embed="rId4" cstate="print"/>
          <a:srcRect/>
          <a:stretch>
            <a:fillRect/>
          </a:stretch>
        </p:blipFill>
        <p:spPr bwMode="auto">
          <a:xfrm>
            <a:off x="228600" y="3886200"/>
            <a:ext cx="4220653" cy="2746120"/>
          </a:xfrm>
          <a:prstGeom prst="rect">
            <a:avLst/>
          </a:prstGeom>
          <a:noFill/>
        </p:spPr>
      </p:pic>
      <p:pic>
        <p:nvPicPr>
          <p:cNvPr id="12293" name="Picture 5" descr="C:\Users\Флюза\Desktop\Бавлы\IMG-20240404-WA0016.jpg"/>
          <p:cNvPicPr>
            <a:picLocks noChangeAspect="1" noChangeArrowheads="1"/>
          </p:cNvPicPr>
          <p:nvPr/>
        </p:nvPicPr>
        <p:blipFill>
          <a:blip r:embed="rId5" cstate="print"/>
          <a:srcRect/>
          <a:stretch>
            <a:fillRect/>
          </a:stretch>
        </p:blipFill>
        <p:spPr bwMode="auto">
          <a:xfrm>
            <a:off x="4953000" y="3886200"/>
            <a:ext cx="3733800" cy="2785251"/>
          </a:xfrm>
          <a:prstGeom prst="rect">
            <a:avLst/>
          </a:prstGeom>
          <a:noFill/>
        </p:spPr>
      </p:pic>
    </p:spTree>
  </p:cSld>
  <p:clrMapOvr>
    <a:masterClrMapping/>
  </p:clrMapOvr>
  <p:transition advClick="0" advTm="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Флюза\Desktop\Бавлы\IMG-20240404-WA0015.jpg"/>
          <p:cNvPicPr>
            <a:picLocks noChangeAspect="1" noChangeArrowheads="1"/>
          </p:cNvPicPr>
          <p:nvPr/>
        </p:nvPicPr>
        <p:blipFill>
          <a:blip r:embed="rId2" cstate="print"/>
          <a:srcRect/>
          <a:stretch>
            <a:fillRect/>
          </a:stretch>
        </p:blipFill>
        <p:spPr bwMode="auto">
          <a:xfrm>
            <a:off x="152400" y="152400"/>
            <a:ext cx="3550938" cy="2421221"/>
          </a:xfrm>
          <a:prstGeom prst="rect">
            <a:avLst/>
          </a:prstGeom>
          <a:noFill/>
        </p:spPr>
      </p:pic>
      <p:pic>
        <p:nvPicPr>
          <p:cNvPr id="13315" name="Picture 3" descr="C:\Users\Флюза\Desktop\Бавлы\IMG-20240404-WA0011.jpg"/>
          <p:cNvPicPr>
            <a:picLocks noChangeAspect="1" noChangeArrowheads="1"/>
          </p:cNvPicPr>
          <p:nvPr/>
        </p:nvPicPr>
        <p:blipFill>
          <a:blip r:embed="rId3" cstate="print"/>
          <a:srcRect b="13158"/>
          <a:stretch>
            <a:fillRect/>
          </a:stretch>
        </p:blipFill>
        <p:spPr bwMode="auto">
          <a:xfrm>
            <a:off x="1066800" y="4114800"/>
            <a:ext cx="2895600" cy="2514600"/>
          </a:xfrm>
          <a:prstGeom prst="rect">
            <a:avLst/>
          </a:prstGeom>
          <a:noFill/>
        </p:spPr>
      </p:pic>
      <p:pic>
        <p:nvPicPr>
          <p:cNvPr id="13316" name="Picture 4" descr="C:\Users\Флюза\Desktop\Бавлы\IMG-20240404-WA0005.jpg"/>
          <p:cNvPicPr>
            <a:picLocks noChangeAspect="1" noChangeArrowheads="1"/>
          </p:cNvPicPr>
          <p:nvPr/>
        </p:nvPicPr>
        <p:blipFill>
          <a:blip r:embed="rId4" cstate="print"/>
          <a:srcRect t="19372"/>
          <a:stretch>
            <a:fillRect/>
          </a:stretch>
        </p:blipFill>
        <p:spPr bwMode="auto">
          <a:xfrm>
            <a:off x="457200" y="2209800"/>
            <a:ext cx="4038600" cy="1902857"/>
          </a:xfrm>
          <a:prstGeom prst="rect">
            <a:avLst/>
          </a:prstGeom>
          <a:noFill/>
        </p:spPr>
      </p:pic>
      <p:pic>
        <p:nvPicPr>
          <p:cNvPr id="13317" name="Picture 5" descr="C:\Users\Флюза\Desktop\Бавлы\IMG-20240404-WA0010.jpg"/>
          <p:cNvPicPr>
            <a:picLocks noChangeAspect="1" noChangeArrowheads="1"/>
          </p:cNvPicPr>
          <p:nvPr/>
        </p:nvPicPr>
        <p:blipFill>
          <a:blip r:embed="rId5" cstate="print"/>
          <a:srcRect/>
          <a:stretch>
            <a:fillRect/>
          </a:stretch>
        </p:blipFill>
        <p:spPr bwMode="auto">
          <a:xfrm>
            <a:off x="4724400" y="0"/>
            <a:ext cx="3758553" cy="2950464"/>
          </a:xfrm>
          <a:prstGeom prst="rect">
            <a:avLst/>
          </a:prstGeom>
          <a:noFill/>
        </p:spPr>
      </p:pic>
      <p:pic>
        <p:nvPicPr>
          <p:cNvPr id="13318" name="Picture 6" descr="C:\Users\Флюза\Desktop\Бавлы\IMG-20240404-WA0006.jpg"/>
          <p:cNvPicPr>
            <a:picLocks noChangeAspect="1" noChangeArrowheads="1"/>
          </p:cNvPicPr>
          <p:nvPr/>
        </p:nvPicPr>
        <p:blipFill>
          <a:blip r:embed="rId6" cstate="print"/>
          <a:srcRect/>
          <a:stretch>
            <a:fillRect/>
          </a:stretch>
        </p:blipFill>
        <p:spPr bwMode="auto">
          <a:xfrm>
            <a:off x="4495800" y="3581400"/>
            <a:ext cx="4267200" cy="2712133"/>
          </a:xfrm>
          <a:prstGeom prst="rect">
            <a:avLst/>
          </a:prstGeom>
          <a:noFill/>
        </p:spPr>
      </p:pic>
    </p:spTree>
  </p:cSld>
  <p:clrMapOvr>
    <a:masterClrMapping/>
  </p:clrMapOvr>
  <p:transition advClick="0" advTm="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304800"/>
            <a:ext cx="8229600" cy="591312"/>
          </a:xfrm>
        </p:spPr>
        <p:txBody>
          <a:bodyPr>
            <a:normAutofit fontScale="90000"/>
          </a:bodyPr>
          <a:lstStyle/>
          <a:p>
            <a:pPr algn="ctr"/>
            <a:r>
              <a:rPr lang="tt-RU" dirty="0" smtClean="0"/>
              <a:t>Тукайда кунакта</a:t>
            </a:r>
            <a:endParaRPr lang="ru-RU" dirty="0"/>
          </a:p>
        </p:txBody>
      </p:sp>
      <p:pic>
        <p:nvPicPr>
          <p:cNvPr id="14338" name="Picture 2" descr="C:\Users\Флюза\Desktop\Бавлы\IMG-20240404-WA0031.jpg"/>
          <p:cNvPicPr>
            <a:picLocks noChangeAspect="1" noChangeArrowheads="1"/>
          </p:cNvPicPr>
          <p:nvPr/>
        </p:nvPicPr>
        <p:blipFill>
          <a:blip r:embed="rId2" cstate="print"/>
          <a:srcRect/>
          <a:stretch>
            <a:fillRect/>
          </a:stretch>
        </p:blipFill>
        <p:spPr bwMode="auto">
          <a:xfrm>
            <a:off x="228600" y="914400"/>
            <a:ext cx="2971800" cy="2971800"/>
          </a:xfrm>
          <a:prstGeom prst="rect">
            <a:avLst/>
          </a:prstGeom>
          <a:noFill/>
        </p:spPr>
      </p:pic>
      <p:pic>
        <p:nvPicPr>
          <p:cNvPr id="14339" name="Picture 3" descr="C:\Users\Флюза\Desktop\Бавлы\IMG-20240404-WA0030.jpg"/>
          <p:cNvPicPr>
            <a:picLocks noChangeAspect="1" noChangeArrowheads="1"/>
          </p:cNvPicPr>
          <p:nvPr/>
        </p:nvPicPr>
        <p:blipFill>
          <a:blip r:embed="rId3" cstate="print"/>
          <a:srcRect/>
          <a:stretch>
            <a:fillRect/>
          </a:stretch>
        </p:blipFill>
        <p:spPr bwMode="auto">
          <a:xfrm>
            <a:off x="3733800" y="990600"/>
            <a:ext cx="2857500" cy="3810000"/>
          </a:xfrm>
          <a:prstGeom prst="rect">
            <a:avLst/>
          </a:prstGeom>
          <a:noFill/>
        </p:spPr>
      </p:pic>
      <p:pic>
        <p:nvPicPr>
          <p:cNvPr id="14340" name="Picture 4" descr="C:\Users\Флюза\Desktop\Бавлы\IMG-20240404-WA0024.jpg"/>
          <p:cNvPicPr>
            <a:picLocks noChangeAspect="1" noChangeArrowheads="1"/>
          </p:cNvPicPr>
          <p:nvPr/>
        </p:nvPicPr>
        <p:blipFill>
          <a:blip r:embed="rId4" cstate="print"/>
          <a:srcRect/>
          <a:stretch>
            <a:fillRect/>
          </a:stretch>
        </p:blipFill>
        <p:spPr bwMode="auto">
          <a:xfrm>
            <a:off x="6705600" y="2438400"/>
            <a:ext cx="2185988" cy="3886200"/>
          </a:xfrm>
          <a:prstGeom prst="rect">
            <a:avLst/>
          </a:prstGeom>
          <a:noFill/>
        </p:spPr>
      </p:pic>
      <p:pic>
        <p:nvPicPr>
          <p:cNvPr id="8" name="Picture 5" descr="C:\Users\Флюза\Desktop\Бавлы\IMG-20240404-WA0025.jpg"/>
          <p:cNvPicPr>
            <a:picLocks noChangeAspect="1" noChangeArrowheads="1"/>
          </p:cNvPicPr>
          <p:nvPr/>
        </p:nvPicPr>
        <p:blipFill>
          <a:blip r:embed="rId5" cstate="print"/>
          <a:srcRect/>
          <a:stretch>
            <a:fillRect/>
          </a:stretch>
        </p:blipFill>
        <p:spPr bwMode="auto">
          <a:xfrm>
            <a:off x="1752600" y="3505199"/>
            <a:ext cx="1752600" cy="3115733"/>
          </a:xfrm>
          <a:prstGeom prst="rect">
            <a:avLst/>
          </a:prstGeom>
          <a:noFill/>
        </p:spPr>
      </p:pic>
    </p:spTree>
  </p:cSld>
  <p:clrMapOvr>
    <a:masterClrMapping/>
  </p:clrMapOvr>
  <p:transition advClick="0"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1000" y="990600"/>
            <a:ext cx="8229600" cy="5486400"/>
          </a:xfrm>
        </p:spPr>
        <p:txBody>
          <a:bodyPr>
            <a:normAutofit/>
          </a:bodyPr>
          <a:lstStyle/>
          <a:p>
            <a:r>
              <a:rPr lang="ru-RU" sz="1600" b="1" dirty="0" err="1" smtClean="0">
                <a:solidFill>
                  <a:schemeClr val="accent1">
                    <a:lumMod val="75000"/>
                  </a:schemeClr>
                </a:solidFill>
                <a:latin typeface="Times New Roman" pitchFamily="18" charset="0"/>
                <a:cs typeface="Times New Roman" pitchFamily="18" charset="0"/>
              </a:rPr>
              <a:t>Авылда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белем</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бирү тарихы</a:t>
            </a:r>
            <a:r>
              <a:rPr lang="ru-RU" sz="1600" b="1" dirty="0" smtClean="0">
                <a:solidFill>
                  <a:schemeClr val="accent1">
                    <a:lumMod val="75000"/>
                  </a:schemeClr>
                </a:solidFill>
                <a:latin typeface="Times New Roman" pitchFamily="18" charset="0"/>
                <a:cs typeface="Times New Roman" pitchFamily="18" charset="0"/>
              </a:rPr>
              <a:t> 1912 </a:t>
            </a:r>
            <a:r>
              <a:rPr lang="ru-RU" sz="1600" b="1" dirty="0" err="1" smtClean="0">
                <a:solidFill>
                  <a:schemeClr val="accent1">
                    <a:lumMod val="75000"/>
                  </a:schemeClr>
                </a:solidFill>
                <a:latin typeface="Times New Roman" pitchFamily="18" charset="0"/>
                <a:cs typeface="Times New Roman" pitchFamily="18" charset="0"/>
              </a:rPr>
              <a:t>елда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башлана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Мәдрәсәдә гарәп телендә укытканнар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Беренче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укытучы</a:t>
            </a:r>
            <a:r>
              <a:rPr lang="ru-RU" sz="1600" b="1" dirty="0" smtClean="0">
                <a:solidFill>
                  <a:schemeClr val="accent1">
                    <a:lumMod val="75000"/>
                  </a:schemeClr>
                </a:solidFill>
                <a:latin typeface="Times New Roman" pitchFamily="18" charset="0"/>
                <a:cs typeface="Times New Roman" pitchFamily="18" charset="0"/>
              </a:rPr>
              <a:t> булып Гафиятов </a:t>
            </a:r>
            <a:r>
              <a:rPr lang="ru-RU" sz="1600" b="1" dirty="0" err="1" smtClean="0">
                <a:solidFill>
                  <a:schemeClr val="accent1">
                    <a:lumMod val="75000"/>
                  </a:schemeClr>
                </a:solidFill>
                <a:latin typeface="Times New Roman" pitchFamily="18" charset="0"/>
                <a:cs typeface="Times New Roman" pitchFamily="18" charset="0"/>
              </a:rPr>
              <a:t>Хәбибулла билгеләнә</a:t>
            </a:r>
            <a:r>
              <a:rPr lang="ru-RU" sz="1600" b="1" dirty="0" smtClean="0">
                <a:solidFill>
                  <a:schemeClr val="accent1">
                    <a:lumMod val="75000"/>
                  </a:schemeClr>
                </a:solidFill>
                <a:latin typeface="Times New Roman" pitchFamily="18" charset="0"/>
                <a:cs typeface="Times New Roman" pitchFamily="18" charset="0"/>
              </a:rPr>
              <a:t>.</a:t>
            </a:r>
          </a:p>
          <a:p>
            <a:r>
              <a:rPr lang="ru-RU" sz="1600" b="1" dirty="0" smtClean="0">
                <a:solidFill>
                  <a:schemeClr val="accent1">
                    <a:lumMod val="75000"/>
                  </a:schemeClr>
                </a:solidFill>
                <a:latin typeface="Times New Roman" pitchFamily="18" charset="0"/>
                <a:cs typeface="Times New Roman" pitchFamily="18" charset="0"/>
              </a:rPr>
              <a:t>1922 </a:t>
            </a:r>
            <a:r>
              <a:rPr lang="ru-RU" sz="1600" b="1" dirty="0" err="1" smtClean="0">
                <a:solidFill>
                  <a:schemeClr val="accent1">
                    <a:lumMod val="75000"/>
                  </a:schemeClr>
                </a:solidFill>
                <a:latin typeface="Times New Roman" pitchFamily="18" charset="0"/>
                <a:cs typeface="Times New Roman" pitchFamily="18" charset="0"/>
              </a:rPr>
              <a:t>нче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елда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башлангыч</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гарәп телендә укыту</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ачыла</a:t>
            </a:r>
            <a:r>
              <a:rPr lang="ru-RU" sz="1600" b="1" dirty="0" smtClean="0">
                <a:solidFill>
                  <a:schemeClr val="accent1">
                    <a:lumMod val="75000"/>
                  </a:schemeClr>
                </a:solidFill>
                <a:latin typeface="Times New Roman" pitchFamily="18" charset="0"/>
                <a:cs typeface="Times New Roman" pitchFamily="18" charset="0"/>
              </a:rPr>
              <a:t>, 1929 </a:t>
            </a:r>
            <a:r>
              <a:rPr lang="ru-RU" sz="1600" b="1" dirty="0" err="1" smtClean="0">
                <a:solidFill>
                  <a:schemeClr val="accent1">
                    <a:lumMod val="75000"/>
                  </a:schemeClr>
                </a:solidFill>
                <a:latin typeface="Times New Roman" pitchFamily="18" charset="0"/>
                <a:cs typeface="Times New Roman" pitchFamily="18" charset="0"/>
              </a:rPr>
              <a:t>нчы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елны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укыту</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гарәп теленнән латин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теленә күчә</a:t>
            </a:r>
            <a:r>
              <a:rPr lang="ru-RU" sz="1600" b="1" dirty="0" smtClean="0">
                <a:solidFill>
                  <a:schemeClr val="accent1">
                    <a:lumMod val="75000"/>
                  </a:schemeClr>
                </a:solidFill>
                <a:latin typeface="Times New Roman" pitchFamily="18" charset="0"/>
                <a:cs typeface="Times New Roman" pitchFamily="18" charset="0"/>
              </a:rPr>
              <a:t>.</a:t>
            </a:r>
          </a:p>
          <a:p>
            <a:pPr>
              <a:defRPr/>
            </a:pPr>
            <a:r>
              <a:rPr lang="tt-RU" sz="1600" b="1" dirty="0" smtClean="0">
                <a:solidFill>
                  <a:schemeClr val="accent1">
                    <a:lumMod val="75000"/>
                  </a:schemeClr>
                </a:solidFill>
                <a:latin typeface="Times New Roman" pitchFamily="18" charset="0"/>
                <a:cs typeface="Times New Roman" pitchFamily="18" charset="0"/>
              </a:rPr>
              <a:t>1938 нче елны </a:t>
            </a:r>
            <a:r>
              <a:rPr lang="ru-RU" sz="1600" b="1" dirty="0" err="1" smtClean="0">
                <a:solidFill>
                  <a:schemeClr val="accent1">
                    <a:lumMod val="75000"/>
                  </a:schemeClr>
                </a:solidFill>
                <a:latin typeface="Times New Roman" pitchFamily="18" charset="0"/>
                <a:cs typeface="Times New Roman" pitchFamily="18" charset="0"/>
              </a:rPr>
              <a:t>җиде еллык</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 ачыла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аның </a:t>
            </a:r>
            <a:r>
              <a:rPr lang="ru-RU" sz="1600" b="1" dirty="0" smtClean="0">
                <a:solidFill>
                  <a:schemeClr val="accent1">
                    <a:lumMod val="75000"/>
                  </a:schemeClr>
                </a:solidFill>
                <a:latin typeface="Times New Roman" pitchFamily="18" charset="0"/>
                <a:cs typeface="Times New Roman" pitchFamily="18" charset="0"/>
              </a:rPr>
              <a:t>директоры </a:t>
            </a:r>
            <a:r>
              <a:rPr lang="ru-RU" sz="1600" b="1" dirty="0" err="1" smtClean="0">
                <a:solidFill>
                  <a:schemeClr val="accent1">
                    <a:lumMod val="75000"/>
                  </a:schemeClr>
                </a:solidFill>
                <a:latin typeface="Times New Roman" pitchFamily="18" charset="0"/>
                <a:cs typeface="Times New Roman" pitchFamily="18" charset="0"/>
              </a:rPr>
              <a:t>итеп</a:t>
            </a:r>
            <a:r>
              <a:rPr lang="ru-RU" sz="1600" b="1" dirty="0" smtClean="0">
                <a:solidFill>
                  <a:schemeClr val="accent1">
                    <a:lumMod val="75000"/>
                  </a:schemeClr>
                </a:solidFill>
                <a:latin typeface="Times New Roman" pitchFamily="18" charset="0"/>
                <a:cs typeface="Times New Roman" pitchFamily="18" charset="0"/>
              </a:rPr>
              <a:t> – </a:t>
            </a:r>
            <a:r>
              <a:rPr lang="ru-RU" sz="1600" b="1" dirty="0" err="1" smtClean="0">
                <a:solidFill>
                  <a:schemeClr val="accent1">
                    <a:lumMod val="75000"/>
                  </a:schemeClr>
                </a:solidFill>
                <a:latin typeface="Times New Roman" pitchFamily="18" charset="0"/>
                <a:cs typeface="Times New Roman" pitchFamily="18" charset="0"/>
              </a:rPr>
              <a:t>Бәширов Басыр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Фаяз</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улы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билгеләнә</a:t>
            </a:r>
            <a:r>
              <a:rPr lang="ru-RU" sz="1600" b="1" dirty="0" smtClean="0">
                <a:solidFill>
                  <a:schemeClr val="accent1">
                    <a:lumMod val="75000"/>
                  </a:schemeClr>
                </a:solidFill>
                <a:latin typeface="Times New Roman" pitchFamily="18" charset="0"/>
                <a:cs typeface="Times New Roman" pitchFamily="18" charset="0"/>
              </a:rPr>
              <a:t>.</a:t>
            </a:r>
          </a:p>
          <a:p>
            <a:pPr>
              <a:buNone/>
            </a:pPr>
            <a:r>
              <a:rPr lang="tt-RU" sz="1600" b="1" dirty="0" smtClean="0">
                <a:solidFill>
                  <a:schemeClr val="accent1">
                    <a:lumMod val="75000"/>
                  </a:schemeClr>
                </a:solidFill>
                <a:latin typeface="Times New Roman" pitchFamily="18" charset="0"/>
                <a:cs typeface="Times New Roman" pitchFamily="18" charset="0"/>
              </a:rPr>
              <a:t>1939 нчы елда </a:t>
            </a:r>
            <a:r>
              <a:rPr lang="ru-RU" sz="1600" b="1" dirty="0" smtClean="0">
                <a:solidFill>
                  <a:schemeClr val="accent1">
                    <a:lumMod val="75000"/>
                  </a:schemeClr>
                </a:solidFill>
                <a:latin typeface="Times New Roman" pitchFamily="18" charset="0"/>
                <a:cs typeface="Times New Roman" pitchFamily="18" charset="0"/>
              </a:rPr>
              <a:t>рус </a:t>
            </a:r>
            <a:r>
              <a:rPr lang="ru-RU" sz="1600" b="1" dirty="0" err="1" smtClean="0">
                <a:solidFill>
                  <a:schemeClr val="accent1">
                    <a:lumMod val="75000"/>
                  </a:schemeClr>
                </a:solidFill>
                <a:latin typeface="Times New Roman" pitchFamily="18" charset="0"/>
                <a:cs typeface="Times New Roman" pitchFamily="18" charset="0"/>
              </a:rPr>
              <a:t>алфавитына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күчәләр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ә инде</a:t>
            </a:r>
            <a:r>
              <a:rPr lang="ru-RU" sz="1600" b="1" dirty="0" smtClean="0">
                <a:solidFill>
                  <a:schemeClr val="accent1">
                    <a:lumMod val="75000"/>
                  </a:schemeClr>
                </a:solidFill>
                <a:latin typeface="Times New Roman" pitchFamily="18" charset="0"/>
                <a:cs typeface="Times New Roman" pitchFamily="18" charset="0"/>
              </a:rPr>
              <a:t>  1940 </a:t>
            </a:r>
            <a:r>
              <a:rPr lang="ru-RU" sz="1600" b="1" dirty="0" err="1" smtClean="0">
                <a:solidFill>
                  <a:schemeClr val="accent1">
                    <a:lumMod val="75000"/>
                  </a:schemeClr>
                </a:solidFill>
                <a:latin typeface="Times New Roman" pitchFamily="18" charset="0"/>
                <a:cs typeface="Times New Roman" pitchFamily="18" charset="0"/>
              </a:rPr>
              <a:t>елдан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урта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 ачыла</a:t>
            </a:r>
            <a:r>
              <a:rPr lang="ru-RU" sz="1600" b="1" dirty="0" smtClean="0">
                <a:solidFill>
                  <a:schemeClr val="accent1">
                    <a:lumMod val="75000"/>
                  </a:schemeClr>
                </a:solidFill>
                <a:latin typeface="Times New Roman" pitchFamily="18" charset="0"/>
                <a:cs typeface="Times New Roman" pitchFamily="18" charset="0"/>
              </a:rPr>
              <a:t>, директор </a:t>
            </a:r>
            <a:r>
              <a:rPr lang="ru-RU" sz="1600" b="1" dirty="0" err="1" smtClean="0">
                <a:solidFill>
                  <a:schemeClr val="accent1">
                    <a:lumMod val="75000"/>
                  </a:schemeClr>
                </a:solidFill>
                <a:latin typeface="Times New Roman" pitchFamily="18" charset="0"/>
                <a:cs typeface="Times New Roman" pitchFamily="18" charset="0"/>
              </a:rPr>
              <a:t>итеп</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Бәширов Кадыйр</a:t>
            </a:r>
            <a:r>
              <a:rPr lang="ru-RU" sz="1600" b="1" dirty="0" smtClean="0">
                <a:solidFill>
                  <a:schemeClr val="accent1">
                    <a:lumMod val="75000"/>
                  </a:schemeClr>
                </a:solidFill>
                <a:latin typeface="Times New Roman" pitchFamily="18" charset="0"/>
                <a:cs typeface="Times New Roman" pitchFamily="18" charset="0"/>
              </a:rPr>
              <a:t> абый </a:t>
            </a:r>
            <a:r>
              <a:rPr lang="ru-RU" sz="1600" b="1" dirty="0" err="1" smtClean="0">
                <a:solidFill>
                  <a:schemeClr val="accent1">
                    <a:lumMod val="75000"/>
                  </a:schemeClr>
                </a:solidFill>
                <a:latin typeface="Times New Roman" pitchFamily="18" charset="0"/>
                <a:cs typeface="Times New Roman" pitchFamily="18" charset="0"/>
              </a:rPr>
              <a:t>билгеләнә</a:t>
            </a:r>
            <a:r>
              <a:rPr lang="ru-RU" sz="1600" b="1" dirty="0" smtClean="0">
                <a:solidFill>
                  <a:schemeClr val="accent1">
                    <a:lumMod val="75000"/>
                  </a:schemeClr>
                </a:solidFill>
                <a:latin typeface="Times New Roman" pitchFamily="18" charset="0"/>
                <a:cs typeface="Times New Roman" pitchFamily="18" charset="0"/>
              </a:rPr>
              <a:t>.</a:t>
            </a:r>
          </a:p>
          <a:p>
            <a:pPr>
              <a:buNone/>
            </a:pPr>
            <a:r>
              <a:rPr lang="ru-RU" sz="1600" b="1" dirty="0" smtClean="0">
                <a:solidFill>
                  <a:schemeClr val="accent1">
                    <a:lumMod val="75000"/>
                  </a:schemeClr>
                </a:solidFill>
                <a:latin typeface="Times New Roman" pitchFamily="18" charset="0"/>
                <a:cs typeface="Times New Roman" pitchFamily="18" charset="0"/>
              </a:rPr>
              <a:t>1941-1942 </a:t>
            </a:r>
            <a:r>
              <a:rPr lang="ru-RU" sz="1600" b="1" dirty="0" err="1" smtClean="0">
                <a:solidFill>
                  <a:schemeClr val="accent1">
                    <a:lumMod val="75000"/>
                  </a:schemeClr>
                </a:solidFill>
                <a:latin typeface="Times New Roman" pitchFamily="18" charset="0"/>
                <a:cs typeface="Times New Roman" pitchFamily="18" charset="0"/>
              </a:rPr>
              <a:t>тагын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җиде еллык</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мәктәпкә кайталар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һәм укулар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бер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өйдә укытыла</a:t>
            </a:r>
            <a:r>
              <a:rPr lang="ru-RU" sz="1600" b="1" dirty="0" smtClean="0">
                <a:solidFill>
                  <a:schemeClr val="accent1">
                    <a:lumMod val="75000"/>
                  </a:schemeClr>
                </a:solidFill>
                <a:latin typeface="Times New Roman" pitchFamily="18" charset="0"/>
                <a:cs typeface="Times New Roman" pitchFamily="18" charset="0"/>
              </a:rPr>
              <a:t> 1942-1943 </a:t>
            </a:r>
            <a:r>
              <a:rPr lang="ru-RU" sz="1600" b="1" dirty="0" err="1" smtClean="0">
                <a:solidFill>
                  <a:schemeClr val="accent1">
                    <a:lumMod val="75000"/>
                  </a:schemeClr>
                </a:solidFill>
                <a:latin typeface="Times New Roman" pitchFamily="18" charset="0"/>
                <a:cs typeface="Times New Roman" pitchFamily="18" charset="0"/>
              </a:rPr>
              <a:t>елларда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урта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мәктәпне яңадан башлап</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җибәрәләр</a:t>
            </a:r>
            <a:r>
              <a:rPr lang="ru-RU" sz="1600" b="1" dirty="0" smtClean="0">
                <a:solidFill>
                  <a:schemeClr val="accent1">
                    <a:lumMod val="75000"/>
                  </a:schemeClr>
                </a:solidFill>
                <a:latin typeface="Times New Roman" pitchFamily="18" charset="0"/>
                <a:cs typeface="Times New Roman" pitchFamily="18" charset="0"/>
              </a:rPr>
              <a:t>.</a:t>
            </a:r>
          </a:p>
          <a:p>
            <a:pPr>
              <a:buNone/>
            </a:pPr>
            <a:r>
              <a:rPr lang="tt-RU" sz="1600" b="1" dirty="0" smtClean="0">
                <a:solidFill>
                  <a:schemeClr val="accent1">
                    <a:lumMod val="75000"/>
                  </a:schemeClr>
                </a:solidFill>
                <a:latin typeface="Times New Roman" pitchFamily="18" charset="0"/>
                <a:cs typeface="Times New Roman" pitchFamily="18" charset="0"/>
              </a:rPr>
              <a:t>1944 нче елны </a:t>
            </a:r>
            <a:r>
              <a:rPr lang="ru-RU" sz="1600" b="1" dirty="0" smtClean="0">
                <a:solidFill>
                  <a:schemeClr val="accent1">
                    <a:lumMod val="75000"/>
                  </a:schemeClr>
                </a:solidFill>
                <a:latin typeface="Times New Roman" pitchFamily="18" charset="0"/>
                <a:cs typeface="Times New Roman" pitchFamily="18" charset="0"/>
              </a:rPr>
              <a:t>директор </a:t>
            </a:r>
            <a:r>
              <a:rPr lang="ru-RU" sz="1600" b="1" dirty="0" err="1" smtClean="0">
                <a:solidFill>
                  <a:schemeClr val="accent1">
                    <a:lumMod val="75000"/>
                  </a:schemeClr>
                </a:solidFill>
                <a:latin typeface="Times New Roman" pitchFamily="18" charset="0"/>
                <a:cs typeface="Times New Roman" pitchFamily="18" charset="0"/>
              </a:rPr>
              <a:t>итеп</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Биктимирова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Фәүзия апа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билгеләнә</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ә </a:t>
            </a:r>
            <a:r>
              <a:rPr lang="ru-RU" sz="1600" b="1" dirty="0" smtClean="0">
                <a:solidFill>
                  <a:schemeClr val="accent1">
                    <a:lumMod val="75000"/>
                  </a:schemeClr>
                </a:solidFill>
                <a:latin typeface="Times New Roman" pitchFamily="18" charset="0"/>
                <a:cs typeface="Times New Roman" pitchFamily="18" charset="0"/>
              </a:rPr>
              <a:t>1950 1959 </a:t>
            </a:r>
            <a:r>
              <a:rPr lang="ru-RU" sz="1600" b="1" dirty="0" err="1" smtClean="0">
                <a:solidFill>
                  <a:schemeClr val="accent1">
                    <a:lumMod val="75000"/>
                  </a:schemeClr>
                </a:solidFill>
                <a:latin typeface="Times New Roman" pitchFamily="18" charset="0"/>
                <a:cs typeface="Times New Roman" pitchFamily="18" charset="0"/>
              </a:rPr>
              <a:t>елларда</a:t>
            </a:r>
            <a:r>
              <a:rPr lang="ru-RU" sz="1600" b="1" dirty="0" smtClean="0">
                <a:solidFill>
                  <a:schemeClr val="accent1">
                    <a:lumMod val="75000"/>
                  </a:schemeClr>
                </a:solidFill>
                <a:latin typeface="Times New Roman" pitchFamily="18" charset="0"/>
                <a:cs typeface="Times New Roman" pitchFamily="18" charset="0"/>
              </a:rPr>
              <a:t> директор булып </a:t>
            </a:r>
            <a:r>
              <a:rPr lang="ru-RU" sz="1600" b="1" dirty="0" err="1" smtClean="0">
                <a:solidFill>
                  <a:schemeClr val="accent1">
                    <a:lumMod val="75000"/>
                  </a:schemeClr>
                </a:solidFill>
                <a:latin typeface="Times New Roman" pitchFamily="18" charset="0"/>
                <a:cs typeface="Times New Roman" pitchFamily="18" charset="0"/>
              </a:rPr>
              <a:t>Әминова Зоха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Насип</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кызы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эшли</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башлый</a:t>
            </a:r>
            <a:endParaRPr lang="ru-RU" sz="1600" b="1" dirty="0" smtClean="0">
              <a:solidFill>
                <a:schemeClr val="accent1">
                  <a:lumMod val="75000"/>
                </a:schemeClr>
              </a:solidFill>
              <a:latin typeface="Times New Roman" pitchFamily="18" charset="0"/>
              <a:cs typeface="Times New Roman" pitchFamily="18" charset="0"/>
            </a:endParaRPr>
          </a:p>
          <a:p>
            <a:pPr>
              <a:buNone/>
            </a:pPr>
            <a:r>
              <a:rPr lang="ru-RU" sz="1600" b="1" dirty="0" smtClean="0">
                <a:solidFill>
                  <a:schemeClr val="accent1">
                    <a:lumMod val="75000"/>
                  </a:schemeClr>
                </a:solidFill>
                <a:latin typeface="Times New Roman" pitchFamily="18" charset="0"/>
                <a:cs typeface="Times New Roman" pitchFamily="18" charset="0"/>
              </a:rPr>
              <a:t>1959 </a:t>
            </a:r>
            <a:r>
              <a:rPr lang="ru-RU" sz="1600" b="1" dirty="0" err="1" smtClean="0">
                <a:solidFill>
                  <a:schemeClr val="accent1">
                    <a:lumMod val="75000"/>
                  </a:schemeClr>
                </a:solidFill>
                <a:latin typeface="Times New Roman" pitchFamily="18" charset="0"/>
                <a:cs typeface="Times New Roman" pitchFamily="18" charset="0"/>
              </a:rPr>
              <a:t>елда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 яңадан җиде еллык</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була</a:t>
            </a:r>
            <a:r>
              <a:rPr lang="ru-RU" sz="1600" b="1" dirty="0" smtClean="0">
                <a:solidFill>
                  <a:schemeClr val="accent1">
                    <a:lumMod val="75000"/>
                  </a:schemeClr>
                </a:solidFill>
                <a:latin typeface="Times New Roman" pitchFamily="18" charset="0"/>
                <a:cs typeface="Times New Roman" pitchFamily="18" charset="0"/>
              </a:rPr>
              <a:t>,  1961 </a:t>
            </a:r>
            <a:r>
              <a:rPr lang="ru-RU" sz="1600" b="1" dirty="0" err="1" smtClean="0">
                <a:solidFill>
                  <a:schemeClr val="accent1">
                    <a:lumMod val="75000"/>
                  </a:schemeClr>
                </a:solidFill>
                <a:latin typeface="Times New Roman" pitchFamily="18" charset="0"/>
                <a:cs typeface="Times New Roman" pitchFamily="18" charset="0"/>
              </a:rPr>
              <a:t>елга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кадәр </a:t>
            </a:r>
            <a:r>
              <a:rPr lang="ru-RU" sz="1600" b="1" dirty="0" smtClean="0">
                <a:solidFill>
                  <a:schemeClr val="accent1">
                    <a:lumMod val="75000"/>
                  </a:schemeClr>
                </a:solidFill>
                <a:latin typeface="Times New Roman" pitchFamily="18" charset="0"/>
                <a:cs typeface="Times New Roman" pitchFamily="18" charset="0"/>
              </a:rPr>
              <a:t>Директоры Маликов </a:t>
            </a:r>
            <a:r>
              <a:rPr lang="ru-RU" sz="1600" b="1" dirty="0" err="1" smtClean="0">
                <a:solidFill>
                  <a:schemeClr val="accent1">
                    <a:lumMod val="75000"/>
                  </a:schemeClr>
                </a:solidFill>
                <a:latin typeface="Times New Roman" pitchFamily="18" charset="0"/>
                <a:cs typeface="Times New Roman" pitchFamily="18" charset="0"/>
              </a:rPr>
              <a:t>Аксан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Басыйрович</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директорлык</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вазыфасын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үти</a:t>
            </a:r>
            <a:r>
              <a:rPr lang="ru-RU" sz="1600" b="1" dirty="0" smtClean="0">
                <a:solidFill>
                  <a:schemeClr val="accent1">
                    <a:lumMod val="75000"/>
                  </a:schemeClr>
                </a:solidFill>
                <a:latin typeface="Times New Roman" pitchFamily="18" charset="0"/>
                <a:cs typeface="Times New Roman" pitchFamily="18" charset="0"/>
              </a:rPr>
              <a:t>.</a:t>
            </a:r>
          </a:p>
          <a:p>
            <a:pPr>
              <a:buNone/>
            </a:pPr>
            <a:r>
              <a:rPr lang="ru-RU" sz="1600" b="1" dirty="0" smtClean="0">
                <a:solidFill>
                  <a:schemeClr val="accent1">
                    <a:lumMod val="75000"/>
                  </a:schemeClr>
                </a:solidFill>
                <a:latin typeface="Times New Roman" pitchFamily="18" charset="0"/>
                <a:cs typeface="Times New Roman" pitchFamily="18" charset="0"/>
              </a:rPr>
              <a:t>1962-1968 </a:t>
            </a:r>
            <a:r>
              <a:rPr lang="ru-RU" sz="1600" b="1" dirty="0" err="1" smtClean="0">
                <a:solidFill>
                  <a:schemeClr val="accent1">
                    <a:lumMod val="75000"/>
                  </a:schemeClr>
                </a:solidFill>
                <a:latin typeface="Times New Roman" pitchFamily="18" charset="0"/>
                <a:cs typeface="Times New Roman" pitchFamily="18" charset="0"/>
              </a:rPr>
              <a:t>мәктәп </a:t>
            </a:r>
            <a:r>
              <a:rPr lang="ru-RU" sz="1600" b="1" dirty="0" smtClean="0">
                <a:solidFill>
                  <a:schemeClr val="accent1">
                    <a:lumMod val="75000"/>
                  </a:schemeClr>
                </a:solidFill>
                <a:latin typeface="Times New Roman" pitchFamily="18" charset="0"/>
                <a:cs typeface="Times New Roman" pitchFamily="18" charset="0"/>
              </a:rPr>
              <a:t>директоры – Кагарманова Асия </a:t>
            </a:r>
            <a:r>
              <a:rPr lang="ru-RU" sz="1600" b="1" dirty="0" err="1" smtClean="0">
                <a:solidFill>
                  <a:schemeClr val="accent1">
                    <a:lumMod val="75000"/>
                  </a:schemeClr>
                </a:solidFill>
                <a:latin typeface="Times New Roman" pitchFamily="18" charset="0"/>
                <a:cs typeface="Times New Roman" pitchFamily="18" charset="0"/>
              </a:rPr>
              <a:t>Шәкүр кызы</a:t>
            </a:r>
            <a:r>
              <a:rPr lang="ru-RU" sz="1600" b="1" dirty="0" smtClean="0">
                <a:solidFill>
                  <a:schemeClr val="accent1">
                    <a:lumMod val="75000"/>
                  </a:schemeClr>
                </a:solidFill>
                <a:latin typeface="Times New Roman" pitchFamily="18" charset="0"/>
                <a:cs typeface="Times New Roman" pitchFamily="18" charset="0"/>
              </a:rPr>
              <a:t>.</a:t>
            </a:r>
          </a:p>
          <a:p>
            <a:r>
              <a:rPr lang="ru-RU" sz="1600" b="1" dirty="0" smtClean="0">
                <a:solidFill>
                  <a:schemeClr val="accent1">
                    <a:lumMod val="75000"/>
                  </a:schemeClr>
                </a:solidFill>
                <a:latin typeface="Times New Roman" pitchFamily="18" charset="0"/>
                <a:cs typeface="Times New Roman" pitchFamily="18" charset="0"/>
              </a:rPr>
              <a:t>1968 </a:t>
            </a:r>
            <a:r>
              <a:rPr lang="ru-RU" sz="1600" b="1" dirty="0" err="1" smtClean="0">
                <a:solidFill>
                  <a:schemeClr val="accent1">
                    <a:lumMod val="75000"/>
                  </a:schemeClr>
                </a:solidFill>
                <a:latin typeface="Times New Roman" pitchFamily="18" charset="0"/>
                <a:cs typeface="Times New Roman" pitchFamily="18" charset="0"/>
              </a:rPr>
              <a:t>нче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елны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мәктәпнең яңа бинасы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төзелеше тәмамлана</a:t>
            </a:r>
            <a:r>
              <a:rPr lang="ru-RU" sz="1600" b="1" dirty="0" smtClean="0">
                <a:solidFill>
                  <a:schemeClr val="accent1">
                    <a:lumMod val="75000"/>
                  </a:schemeClr>
                </a:solidFill>
                <a:latin typeface="Times New Roman" pitchFamily="18" charset="0"/>
                <a:cs typeface="Times New Roman" pitchFamily="18" charset="0"/>
              </a:rPr>
              <a:t>, 1968 </a:t>
            </a:r>
            <a:r>
              <a:rPr lang="ru-RU" sz="1600" b="1" dirty="0" err="1" smtClean="0">
                <a:solidFill>
                  <a:schemeClr val="accent1">
                    <a:lumMod val="75000"/>
                  </a:schemeClr>
                </a:solidFill>
                <a:latin typeface="Times New Roman" pitchFamily="18" charset="0"/>
                <a:cs typeface="Times New Roman" pitchFamily="18" charset="0"/>
              </a:rPr>
              <a:t>елның </a:t>
            </a:r>
            <a:r>
              <a:rPr lang="ru-RU" sz="1600" b="1" dirty="0" smtClean="0">
                <a:solidFill>
                  <a:schemeClr val="accent1">
                    <a:lumMod val="75000"/>
                  </a:schemeClr>
                </a:solidFill>
                <a:latin typeface="Times New Roman" pitchFamily="18" charset="0"/>
                <a:cs typeface="Times New Roman" pitchFamily="18" charset="0"/>
              </a:rPr>
              <a:t>16 </a:t>
            </a:r>
            <a:r>
              <a:rPr lang="ru-RU" sz="1600" b="1" dirty="0" err="1" smtClean="0">
                <a:solidFill>
                  <a:schemeClr val="accent1">
                    <a:lumMod val="75000"/>
                  </a:schemeClr>
                </a:solidFill>
                <a:latin typeface="Times New Roman" pitchFamily="18" charset="0"/>
                <a:cs typeface="Times New Roman" pitchFamily="18" charset="0"/>
              </a:rPr>
              <a:t>ноябрендә дәресләр башлана</a:t>
            </a:r>
            <a:r>
              <a:rPr lang="ru-RU" sz="1600" b="1" dirty="0" smtClean="0">
                <a:solidFill>
                  <a:schemeClr val="accent1">
                    <a:lumMod val="75000"/>
                  </a:schemeClr>
                </a:solidFill>
                <a:latin typeface="Times New Roman" pitchFamily="18" charset="0"/>
                <a:cs typeface="Times New Roman" pitchFamily="18" charset="0"/>
              </a:rPr>
              <a:t>. 1968 - 1988 </a:t>
            </a:r>
            <a:r>
              <a:rPr lang="ru-RU" sz="1600" b="1" dirty="0" err="1" smtClean="0">
                <a:solidFill>
                  <a:schemeClr val="accent1">
                    <a:lumMod val="75000"/>
                  </a:schemeClr>
                </a:solidFill>
                <a:latin typeface="Times New Roman" pitchFamily="18" charset="0"/>
                <a:cs typeface="Times New Roman" pitchFamily="18" charset="0"/>
              </a:rPr>
              <a:t>елга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кадәр </a:t>
            </a:r>
            <a:r>
              <a:rPr lang="ru-RU" sz="1600" b="1" dirty="0" smtClean="0">
                <a:solidFill>
                  <a:schemeClr val="accent1">
                    <a:lumMod val="75000"/>
                  </a:schemeClr>
                </a:solidFill>
                <a:latin typeface="Times New Roman" pitchFamily="18" charset="0"/>
                <a:cs typeface="Times New Roman" pitchFamily="18" charset="0"/>
              </a:rPr>
              <a:t>директор булып Абдулов Гази </a:t>
            </a:r>
            <a:r>
              <a:rPr lang="ru-RU" sz="1600" b="1" dirty="0" err="1" smtClean="0">
                <a:solidFill>
                  <a:schemeClr val="accent1">
                    <a:lumMod val="75000"/>
                  </a:schemeClr>
                </a:solidFill>
                <a:latin typeface="Times New Roman" pitchFamily="18" charset="0"/>
                <a:cs typeface="Times New Roman" pitchFamily="18" charset="0"/>
              </a:rPr>
              <a:t>Мингали</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улы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эшли</a:t>
            </a:r>
            <a:r>
              <a:rPr lang="ru-RU" sz="1600" b="1" dirty="0" smtClean="0">
                <a:solidFill>
                  <a:schemeClr val="accent1">
                    <a:lumMod val="75000"/>
                  </a:schemeClr>
                </a:solidFill>
                <a:latin typeface="Times New Roman" pitchFamily="18" charset="0"/>
                <a:cs typeface="Times New Roman" pitchFamily="18" charset="0"/>
              </a:rPr>
              <a:t>.</a:t>
            </a:r>
          </a:p>
          <a:p>
            <a:pPr>
              <a:buNone/>
            </a:pPr>
            <a:endParaRPr lang="ru-RU" sz="1400" dirty="0" smtClean="0">
              <a:latin typeface="Times New Roman" pitchFamily="18" charset="0"/>
              <a:cs typeface="Times New Roman" pitchFamily="18" charset="0"/>
            </a:endParaRPr>
          </a:p>
          <a:p>
            <a:pPr>
              <a:defRPr/>
            </a:pPr>
            <a:endParaRPr lang="ru-RU" sz="1400" dirty="0">
              <a:latin typeface="Times New Roman" pitchFamily="18" charset="0"/>
              <a:cs typeface="Times New Roman" pitchFamily="18" charset="0"/>
            </a:endParaRPr>
          </a:p>
        </p:txBody>
      </p:sp>
      <p:sp>
        <p:nvSpPr>
          <p:cNvPr id="2" name="Заголовок 1"/>
          <p:cNvSpPr>
            <a:spLocks noGrp="1"/>
          </p:cNvSpPr>
          <p:nvPr>
            <p:ph type="title"/>
          </p:nvPr>
        </p:nvSpPr>
        <p:spPr>
          <a:xfrm>
            <a:off x="457200" y="381000"/>
            <a:ext cx="8229600" cy="457200"/>
          </a:xfrm>
        </p:spPr>
        <p:txBody>
          <a:bodyPr>
            <a:normAutofit fontScale="90000"/>
          </a:bodyPr>
          <a:lstStyle/>
          <a:p>
            <a:r>
              <a:rPr lang="tt-RU" dirty="0" smtClean="0"/>
              <a:t>Кыскача мәктәп тарихы</a:t>
            </a:r>
            <a:endParaRPr lang="ru-RU" dirty="0"/>
          </a:p>
        </p:txBody>
      </p:sp>
    </p:spTree>
  </p:cSld>
  <p:clrMapOvr>
    <a:masterClrMapping/>
  </p:clrMapOvr>
  <p:transition advClick="0" advTm="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43000"/>
            <a:ext cx="8229600" cy="4343400"/>
          </a:xfrm>
        </p:spPr>
        <p:txBody>
          <a:bodyPr>
            <a:normAutofit/>
          </a:bodyPr>
          <a:lstStyle/>
          <a:p>
            <a:r>
              <a:rPr lang="ru-RU" sz="1600" b="1" dirty="0" smtClean="0">
                <a:solidFill>
                  <a:schemeClr val="accent1">
                    <a:lumMod val="75000"/>
                  </a:schemeClr>
                </a:solidFill>
                <a:latin typeface="Times New Roman" pitchFamily="18" charset="0"/>
                <a:cs typeface="Times New Roman" pitchFamily="18" charset="0"/>
              </a:rPr>
              <a:t>1989 </a:t>
            </a:r>
            <a:r>
              <a:rPr lang="ru-RU" sz="1600" b="1" dirty="0" err="1" smtClean="0">
                <a:solidFill>
                  <a:schemeClr val="accent1">
                    <a:lumMod val="75000"/>
                  </a:schemeClr>
                </a:solidFill>
                <a:latin typeface="Times New Roman" pitchFamily="18" charset="0"/>
                <a:cs typeface="Times New Roman" pitchFamily="18" charset="0"/>
              </a:rPr>
              <a:t>нчы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елда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урта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 ачыла</a:t>
            </a:r>
            <a:r>
              <a:rPr lang="ru-RU" sz="1600" b="1" dirty="0" smtClean="0">
                <a:solidFill>
                  <a:schemeClr val="accent1">
                    <a:lumMod val="75000"/>
                  </a:schemeClr>
                </a:solidFill>
                <a:latin typeface="Times New Roman" pitchFamily="18" charset="0"/>
                <a:cs typeface="Times New Roman" pitchFamily="18" charset="0"/>
              </a:rPr>
              <a:t>, 1989 - 1992 </a:t>
            </a:r>
            <a:r>
              <a:rPr lang="ru-RU" sz="1600" b="1" dirty="0" err="1" smtClean="0">
                <a:solidFill>
                  <a:schemeClr val="accent1">
                    <a:lumMod val="75000"/>
                  </a:schemeClr>
                </a:solidFill>
                <a:latin typeface="Times New Roman" pitchFamily="18" charset="0"/>
                <a:cs typeface="Times New Roman" pitchFamily="18" charset="0"/>
              </a:rPr>
              <a:t>елларда</a:t>
            </a:r>
            <a:r>
              <a:rPr lang="ru-RU" sz="1600" b="1" dirty="0" smtClean="0">
                <a:solidFill>
                  <a:schemeClr val="accent1">
                    <a:lumMod val="75000"/>
                  </a:schemeClr>
                </a:solidFill>
                <a:latin typeface="Times New Roman" pitchFamily="18" charset="0"/>
                <a:cs typeface="Times New Roman" pitchFamily="18" charset="0"/>
              </a:rPr>
              <a:t> директор </a:t>
            </a:r>
            <a:r>
              <a:rPr lang="ru-RU" sz="1600" b="1" dirty="0" err="1" smtClean="0">
                <a:solidFill>
                  <a:schemeClr val="accent1">
                    <a:lumMod val="75000"/>
                  </a:schemeClr>
                </a:solidFill>
                <a:latin typeface="Times New Roman" pitchFamily="18" charset="0"/>
                <a:cs typeface="Times New Roman" pitchFamily="18" charset="0"/>
              </a:rPr>
              <a:t>вазыфасын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Хәбибуллин Миңнәхмәт Мөхәммәт улы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башкара</a:t>
            </a:r>
            <a:r>
              <a:rPr lang="ru-RU" sz="1600" b="1" dirty="0" smtClean="0">
                <a:solidFill>
                  <a:schemeClr val="accent1">
                    <a:lumMod val="75000"/>
                  </a:schemeClr>
                </a:solidFill>
                <a:latin typeface="Times New Roman" pitchFamily="18" charset="0"/>
                <a:cs typeface="Times New Roman" pitchFamily="18" charset="0"/>
              </a:rPr>
              <a:t>.</a:t>
            </a:r>
          </a:p>
          <a:p>
            <a:r>
              <a:rPr lang="ru-RU" sz="1600" b="1" dirty="0" smtClean="0">
                <a:solidFill>
                  <a:schemeClr val="accent1">
                    <a:lumMod val="75000"/>
                  </a:schemeClr>
                </a:solidFill>
                <a:latin typeface="Times New Roman" pitchFamily="18" charset="0"/>
                <a:cs typeface="Times New Roman" pitchFamily="18" charset="0"/>
              </a:rPr>
              <a:t>1992 – 2000 </a:t>
            </a:r>
            <a:r>
              <a:rPr lang="ru-RU" sz="1600" b="1" dirty="0" err="1" smtClean="0">
                <a:solidFill>
                  <a:schemeClr val="accent1">
                    <a:lumMod val="75000"/>
                  </a:schemeClr>
                </a:solidFill>
                <a:latin typeface="Times New Roman" pitchFamily="18" charset="0"/>
                <a:cs typeface="Times New Roman" pitchFamily="18" charset="0"/>
              </a:rPr>
              <a:t>елларда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 </a:t>
            </a:r>
            <a:r>
              <a:rPr lang="ru-RU" sz="1600" b="1" dirty="0" smtClean="0">
                <a:solidFill>
                  <a:schemeClr val="accent1">
                    <a:lumMod val="75000"/>
                  </a:schemeClr>
                </a:solidFill>
                <a:latin typeface="Times New Roman" pitchFamily="18" charset="0"/>
                <a:cs typeface="Times New Roman" pitchFamily="18" charset="0"/>
              </a:rPr>
              <a:t>директоры – </a:t>
            </a:r>
            <a:r>
              <a:rPr lang="ru-RU" sz="1600" b="1" dirty="0" err="1" smtClean="0">
                <a:solidFill>
                  <a:schemeClr val="accent1">
                    <a:lumMod val="75000"/>
                  </a:schemeClr>
                </a:solidFill>
                <a:latin typeface="Times New Roman" pitchFamily="18" charset="0"/>
                <a:cs typeface="Times New Roman" pitchFamily="18" charset="0"/>
              </a:rPr>
              <a:t>Яруллина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Зөлфия Галәв кызы</a:t>
            </a:r>
            <a:r>
              <a:rPr lang="ru-RU" sz="1600" b="1" dirty="0" smtClean="0">
                <a:solidFill>
                  <a:schemeClr val="accent1">
                    <a:lumMod val="75000"/>
                  </a:schemeClr>
                </a:solidFill>
                <a:latin typeface="Times New Roman" pitchFamily="18" charset="0"/>
                <a:cs typeface="Times New Roman" pitchFamily="18" charset="0"/>
              </a:rPr>
              <a:t>.</a:t>
            </a:r>
          </a:p>
          <a:p>
            <a:r>
              <a:rPr lang="tt-RU" sz="1600" b="1" dirty="0" smtClean="0">
                <a:solidFill>
                  <a:schemeClr val="accent1">
                    <a:lumMod val="75000"/>
                  </a:schemeClr>
                </a:solidFill>
                <a:latin typeface="Times New Roman" pitchFamily="18" charset="0"/>
                <a:cs typeface="Times New Roman" pitchFamily="18" charset="0"/>
              </a:rPr>
              <a:t>2005 нче елда </a:t>
            </a:r>
            <a:r>
              <a:rPr lang="ru-RU" sz="1600" b="1" dirty="0" err="1" smtClean="0">
                <a:solidFill>
                  <a:schemeClr val="accent1">
                    <a:lumMod val="75000"/>
                  </a:schemeClr>
                </a:solidFill>
                <a:latin typeface="Times New Roman" pitchFamily="18" charset="0"/>
                <a:cs typeface="Times New Roman" pitchFamily="18" charset="0"/>
              </a:rPr>
              <a:t>мәктәп дружинасына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Советлар</a:t>
            </a:r>
            <a:r>
              <a:rPr lang="ru-RU" sz="1600" b="1" dirty="0" smtClean="0">
                <a:solidFill>
                  <a:schemeClr val="accent1">
                    <a:lumMod val="75000"/>
                  </a:schemeClr>
                </a:solidFill>
                <a:latin typeface="Times New Roman" pitchFamily="18" charset="0"/>
                <a:cs typeface="Times New Roman" pitchFamily="18" charset="0"/>
              </a:rPr>
              <a:t> Союзы Герое Шамкаев </a:t>
            </a:r>
            <a:r>
              <a:rPr lang="ru-RU" sz="1600" b="1" dirty="0" err="1" smtClean="0">
                <a:solidFill>
                  <a:schemeClr val="accent1">
                    <a:lumMod val="75000"/>
                  </a:schemeClr>
                </a:solidFill>
                <a:latin typeface="Times New Roman" pitchFamily="18" charset="0"/>
                <a:cs typeface="Times New Roman" pitchFamily="18" charset="0"/>
              </a:rPr>
              <a:t>Әкрәм Беляевич</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исеме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бирелә</a:t>
            </a:r>
            <a:r>
              <a:rPr lang="ru-RU" sz="1600" b="1" dirty="0" smtClean="0">
                <a:solidFill>
                  <a:schemeClr val="accent1">
                    <a:lumMod val="75000"/>
                  </a:schemeClr>
                </a:solidFill>
                <a:latin typeface="Times New Roman" pitchFamily="18" charset="0"/>
                <a:cs typeface="Times New Roman" pitchFamily="18" charset="0"/>
              </a:rPr>
              <a:t>.</a:t>
            </a:r>
          </a:p>
          <a:p>
            <a:r>
              <a:rPr lang="ru-RU" sz="1600" b="1" dirty="0" smtClean="0">
                <a:solidFill>
                  <a:schemeClr val="accent1">
                    <a:lumMod val="75000"/>
                  </a:schemeClr>
                </a:solidFill>
                <a:latin typeface="Times New Roman" pitchFamily="18" charset="0"/>
                <a:cs typeface="Times New Roman" pitchFamily="18" charset="0"/>
              </a:rPr>
              <a:t>2001 – 2012 </a:t>
            </a:r>
            <a:r>
              <a:rPr lang="ru-RU" sz="1600" b="1" dirty="0" err="1" smtClean="0">
                <a:solidFill>
                  <a:schemeClr val="accent1">
                    <a:lumMod val="75000"/>
                  </a:schemeClr>
                </a:solidFill>
                <a:latin typeface="Times New Roman" pitchFamily="18" charset="0"/>
                <a:cs typeface="Times New Roman" pitchFamily="18" charset="0"/>
              </a:rPr>
              <a:t>елларда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 </a:t>
            </a:r>
            <a:r>
              <a:rPr lang="ru-RU" sz="1600" b="1" dirty="0" smtClean="0">
                <a:solidFill>
                  <a:schemeClr val="accent1">
                    <a:lumMod val="75000"/>
                  </a:schemeClr>
                </a:solidFill>
                <a:latin typeface="Times New Roman" pitchFamily="18" charset="0"/>
                <a:cs typeface="Times New Roman" pitchFamily="18" charset="0"/>
              </a:rPr>
              <a:t>директоры булып </a:t>
            </a:r>
            <a:r>
              <a:rPr lang="ru-RU" sz="1600" b="1" dirty="0" err="1" smtClean="0">
                <a:solidFill>
                  <a:schemeClr val="accent1">
                    <a:lumMod val="75000"/>
                  </a:schemeClr>
                </a:solidFill>
                <a:latin typeface="Times New Roman" pitchFamily="18" charset="0"/>
                <a:cs typeface="Times New Roman" pitchFamily="18" charset="0"/>
              </a:rPr>
              <a:t>Бәширов </a:t>
            </a:r>
            <a:r>
              <a:rPr lang="ru-RU" sz="1600" b="1" dirty="0" smtClean="0">
                <a:solidFill>
                  <a:schemeClr val="accent1">
                    <a:lumMod val="75000"/>
                  </a:schemeClr>
                </a:solidFill>
                <a:latin typeface="Times New Roman" pitchFamily="18" charset="0"/>
                <a:cs typeface="Times New Roman" pitchFamily="18" charset="0"/>
              </a:rPr>
              <a:t>Руслан </a:t>
            </a:r>
            <a:r>
              <a:rPr lang="ru-RU" sz="1600" b="1" dirty="0" err="1" smtClean="0">
                <a:solidFill>
                  <a:schemeClr val="accent1">
                    <a:lumMod val="75000"/>
                  </a:schemeClr>
                </a:solidFill>
                <a:latin typeface="Times New Roman" pitchFamily="18" charset="0"/>
                <a:cs typeface="Times New Roman" pitchFamily="18" charset="0"/>
              </a:rPr>
              <a:t>Нәзибович эшли</a:t>
            </a:r>
            <a:r>
              <a:rPr lang="ru-RU" sz="1600" b="1" dirty="0" smtClean="0">
                <a:solidFill>
                  <a:schemeClr val="accent1">
                    <a:lumMod val="75000"/>
                  </a:schemeClr>
                </a:solidFill>
                <a:latin typeface="Times New Roman" pitchFamily="18" charset="0"/>
                <a:cs typeface="Times New Roman" pitchFamily="18" charset="0"/>
              </a:rPr>
              <a:t>.</a:t>
            </a:r>
            <a:endParaRPr lang="tt-RU" sz="1600" b="1" dirty="0" smtClean="0">
              <a:solidFill>
                <a:schemeClr val="accent1">
                  <a:lumMod val="75000"/>
                </a:schemeClr>
              </a:solidFill>
              <a:latin typeface="Times New Roman" pitchFamily="18" charset="0"/>
              <a:cs typeface="Times New Roman" pitchFamily="18" charset="0"/>
            </a:endParaRPr>
          </a:p>
          <a:p>
            <a:r>
              <a:rPr lang="ru-RU" sz="1600" b="1" dirty="0" smtClean="0">
                <a:solidFill>
                  <a:schemeClr val="accent1">
                    <a:lumMod val="75000"/>
                  </a:schemeClr>
                </a:solidFill>
                <a:latin typeface="Times New Roman" pitchFamily="18" charset="0"/>
                <a:cs typeface="Times New Roman" pitchFamily="18" charset="0"/>
              </a:rPr>
              <a:t>2012 </a:t>
            </a:r>
            <a:r>
              <a:rPr lang="ru-RU" sz="1600" b="1" dirty="0" err="1" smtClean="0">
                <a:solidFill>
                  <a:schemeClr val="accent1">
                    <a:lumMod val="75000"/>
                  </a:schemeClr>
                </a:solidFill>
                <a:latin typeface="Times New Roman" pitchFamily="18" charset="0"/>
                <a:cs typeface="Times New Roman" pitchFamily="18" charset="0"/>
              </a:rPr>
              <a:t>нче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елдан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бүгенге көнгә кадәр  мәктәп </a:t>
            </a:r>
            <a:r>
              <a:rPr lang="ru-RU" sz="1600" b="1" dirty="0" smtClean="0">
                <a:solidFill>
                  <a:schemeClr val="accent1">
                    <a:lumMod val="75000"/>
                  </a:schemeClr>
                </a:solidFill>
                <a:latin typeface="Times New Roman" pitchFamily="18" charset="0"/>
                <a:cs typeface="Times New Roman" pitchFamily="18" charset="0"/>
              </a:rPr>
              <a:t>директоры </a:t>
            </a:r>
            <a:r>
              <a:rPr lang="ru-RU" sz="1600" b="1" dirty="0" err="1" smtClean="0">
                <a:solidFill>
                  <a:schemeClr val="accent1">
                    <a:lumMod val="75000"/>
                  </a:schemeClr>
                </a:solidFill>
                <a:latin typeface="Times New Roman" pitchFamily="18" charset="0"/>
                <a:cs typeface="Times New Roman" pitchFamily="18" charset="0"/>
              </a:rPr>
              <a:t>Латыйпов</a:t>
            </a:r>
            <a:r>
              <a:rPr lang="ru-RU" sz="1600" b="1" dirty="0" smtClean="0">
                <a:solidFill>
                  <a:schemeClr val="accent1">
                    <a:lumMod val="75000"/>
                  </a:schemeClr>
                </a:solidFill>
                <a:latin typeface="Times New Roman" pitchFamily="18" charset="0"/>
                <a:cs typeface="Times New Roman" pitchFamily="18" charset="0"/>
              </a:rPr>
              <a:t> Эдуард </a:t>
            </a:r>
            <a:r>
              <a:rPr lang="ru-RU" sz="1600" b="1" dirty="0" err="1" smtClean="0">
                <a:solidFill>
                  <a:schemeClr val="accent1">
                    <a:lumMod val="75000"/>
                  </a:schemeClr>
                </a:solidFill>
                <a:latin typeface="Times New Roman" pitchFamily="18" charset="0"/>
                <a:cs typeface="Times New Roman" pitchFamily="18" charset="0"/>
              </a:rPr>
              <a:t>Рәмил улы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эшли</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Бүгенгесе көндә аның куластында</a:t>
            </a:r>
            <a:r>
              <a:rPr lang="ru-RU" sz="1600" b="1" dirty="0" smtClean="0">
                <a:solidFill>
                  <a:schemeClr val="accent1">
                    <a:lumMod val="75000"/>
                  </a:schemeClr>
                </a:solidFill>
                <a:latin typeface="Times New Roman" pitchFamily="18" charset="0"/>
                <a:cs typeface="Times New Roman" pitchFamily="18" charset="0"/>
              </a:rPr>
              <a:t> 64 </a:t>
            </a:r>
            <a:r>
              <a:rPr lang="ru-RU" sz="1600" b="1" dirty="0" err="1" smtClean="0">
                <a:solidFill>
                  <a:schemeClr val="accent1">
                    <a:lumMod val="75000"/>
                  </a:schemeClr>
                </a:solidFill>
                <a:latin typeface="Times New Roman" pitchFamily="18" charset="0"/>
                <a:cs typeface="Times New Roman" pitchFamily="18" charset="0"/>
              </a:rPr>
              <a:t>укучы</a:t>
            </a:r>
            <a:r>
              <a:rPr lang="ru-RU" sz="1600" b="1" dirty="0" smtClean="0">
                <a:solidFill>
                  <a:schemeClr val="accent1">
                    <a:lumMod val="75000"/>
                  </a:schemeClr>
                </a:solidFill>
                <a:latin typeface="Times New Roman" pitchFamily="18" charset="0"/>
                <a:cs typeface="Times New Roman" pitchFamily="18" charset="0"/>
              </a:rPr>
              <a:t>, 11 </a:t>
            </a:r>
            <a:r>
              <a:rPr lang="ru-RU" sz="1600" b="1" dirty="0" err="1" smtClean="0">
                <a:solidFill>
                  <a:schemeClr val="accent1">
                    <a:lumMod val="75000"/>
                  </a:schemeClr>
                </a:solidFill>
                <a:latin typeface="Times New Roman" pitchFamily="18" charset="0"/>
                <a:cs typeface="Times New Roman" pitchFamily="18" charset="0"/>
              </a:rPr>
              <a:t>укытучы</a:t>
            </a:r>
            <a:r>
              <a:rPr lang="ru-RU" sz="1600" b="1" dirty="0" smtClean="0">
                <a:solidFill>
                  <a:schemeClr val="accent1">
                    <a:lumMod val="75000"/>
                  </a:schemeClr>
                </a:solidFill>
                <a:latin typeface="Times New Roman" pitchFamily="18" charset="0"/>
                <a:cs typeface="Times New Roman" pitchFamily="18" charset="0"/>
              </a:rPr>
              <a:t>, 2 </a:t>
            </a:r>
            <a:r>
              <a:rPr lang="ru-RU" sz="1600" b="1" dirty="0" err="1" smtClean="0">
                <a:solidFill>
                  <a:schemeClr val="accent1">
                    <a:lumMod val="75000"/>
                  </a:schemeClr>
                </a:solidFill>
                <a:latin typeface="Times New Roman" pitchFamily="18" charset="0"/>
                <a:cs typeface="Times New Roman" pitchFamily="18" charset="0"/>
              </a:rPr>
              <a:t>пешекче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качегарлар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хуҗалык мөдире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сакчылар</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рәхәтләнеп эшләп киләбез</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Туган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телгә булган</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хөрмәтне үстерүдә </a:t>
            </a:r>
            <a:r>
              <a:rPr lang="ru-RU" sz="1600" b="1" dirty="0" smtClean="0">
                <a:solidFill>
                  <a:schemeClr val="accent1">
                    <a:lumMod val="75000"/>
                  </a:schemeClr>
                </a:solidFill>
                <a:latin typeface="Times New Roman" pitchFamily="18" charset="0"/>
                <a:cs typeface="Times New Roman" pitchFamily="18" charset="0"/>
              </a:rPr>
              <a:t>бик </a:t>
            </a:r>
            <a:r>
              <a:rPr lang="ru-RU" sz="1600" b="1" dirty="0" err="1" smtClean="0">
                <a:solidFill>
                  <a:schemeClr val="accent1">
                    <a:lumMod val="75000"/>
                  </a:schemeClr>
                </a:solidFill>
                <a:latin typeface="Times New Roman" pitchFamily="18" charset="0"/>
                <a:cs typeface="Times New Roman" pitchFamily="18" charset="0"/>
              </a:rPr>
              <a:t>күп көч куючы</a:t>
            </a:r>
            <a:r>
              <a:rPr lang="ru-RU" sz="1600" b="1" dirty="0" smtClean="0">
                <a:solidFill>
                  <a:schemeClr val="accent1">
                    <a:lumMod val="75000"/>
                  </a:schemeClr>
                </a:solidFill>
                <a:latin typeface="Times New Roman" pitchFamily="18" charset="0"/>
                <a:cs typeface="Times New Roman" pitchFamily="18" charset="0"/>
              </a:rPr>
              <a:t> да Эдуард </a:t>
            </a:r>
            <a:r>
              <a:rPr lang="ru-RU" sz="1600" b="1" dirty="0" err="1" smtClean="0">
                <a:solidFill>
                  <a:schemeClr val="accent1">
                    <a:lumMod val="75000"/>
                  </a:schemeClr>
                </a:solidFill>
                <a:latin typeface="Times New Roman" pitchFamily="18" charset="0"/>
                <a:cs typeface="Times New Roman" pitchFamily="18" charset="0"/>
              </a:rPr>
              <a:t>Рамиль</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улы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булды</a:t>
            </a:r>
            <a:r>
              <a:rPr lang="ru-RU" sz="1600" b="1" dirty="0" smtClean="0">
                <a:solidFill>
                  <a:schemeClr val="accent1">
                    <a:lumMod val="75000"/>
                  </a:schemeClr>
                </a:solidFill>
                <a:latin typeface="Times New Roman" pitchFamily="18" charset="0"/>
                <a:cs typeface="Times New Roman" pitchFamily="18" charset="0"/>
              </a:rPr>
              <a:t>. </a:t>
            </a:r>
          </a:p>
          <a:p>
            <a:r>
              <a:rPr lang="ru-RU" sz="1600" b="1" dirty="0" smtClean="0">
                <a:solidFill>
                  <a:schemeClr val="accent1">
                    <a:lumMod val="75000"/>
                  </a:schemeClr>
                </a:solidFill>
                <a:latin typeface="Times New Roman" pitchFamily="18" charset="0"/>
                <a:cs typeface="Times New Roman" pitchFamily="18" charset="0"/>
              </a:rPr>
              <a:t>2016 </a:t>
            </a:r>
            <a:r>
              <a:rPr lang="ru-RU" sz="1600" b="1" dirty="0" err="1" smtClean="0">
                <a:solidFill>
                  <a:schemeClr val="accent1">
                    <a:lumMod val="75000"/>
                  </a:schemeClr>
                </a:solidFill>
                <a:latin typeface="Times New Roman" pitchFamily="18" charset="0"/>
                <a:cs typeface="Times New Roman" pitchFamily="18" charset="0"/>
              </a:rPr>
              <a:t>нчы</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елда</a:t>
            </a:r>
            <a:r>
              <a:rPr lang="ru-RU" sz="1600" b="1" dirty="0" smtClean="0">
                <a:solidFill>
                  <a:schemeClr val="accent1">
                    <a:lumMod val="75000"/>
                  </a:schemeClr>
                </a:solidFill>
                <a:latin typeface="Times New Roman" pitchFamily="18" charset="0"/>
                <a:cs typeface="Times New Roman" pitchFamily="18" charset="0"/>
              </a:rPr>
              <a:t> А. Б. </a:t>
            </a:r>
            <a:r>
              <a:rPr lang="ru-RU" sz="1600" b="1" dirty="0" err="1" smtClean="0">
                <a:solidFill>
                  <a:schemeClr val="accent1">
                    <a:lumMod val="75000"/>
                  </a:schemeClr>
                </a:solidFill>
                <a:latin typeface="Times New Roman" pitchFamily="18" charset="0"/>
                <a:cs typeface="Times New Roman" pitchFamily="18" charset="0"/>
              </a:rPr>
              <a:t>Шамкаевның йөз еллык</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юбилеенда</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мәктәпкә Советлар</a:t>
            </a:r>
            <a:r>
              <a:rPr lang="ru-RU" sz="1600" b="1" dirty="0" smtClean="0">
                <a:solidFill>
                  <a:schemeClr val="accent1">
                    <a:lumMod val="75000"/>
                  </a:schemeClr>
                </a:solidFill>
                <a:latin typeface="Times New Roman" pitchFamily="18" charset="0"/>
                <a:cs typeface="Times New Roman" pitchFamily="18" charset="0"/>
              </a:rPr>
              <a:t> Союзы Герое Шамкаев </a:t>
            </a:r>
            <a:r>
              <a:rPr lang="ru-RU" sz="1600" b="1" dirty="0" err="1" smtClean="0">
                <a:solidFill>
                  <a:schemeClr val="accent1">
                    <a:lumMod val="75000"/>
                  </a:schemeClr>
                </a:solidFill>
                <a:latin typeface="Times New Roman" pitchFamily="18" charset="0"/>
                <a:cs typeface="Times New Roman" pitchFamily="18" charset="0"/>
              </a:rPr>
              <a:t>Әкрәм Беляевич</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исеме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бирелде</a:t>
            </a:r>
            <a:r>
              <a:rPr lang="ru-RU" sz="1600" b="1" dirty="0" smtClean="0">
                <a:solidFill>
                  <a:schemeClr val="accent1">
                    <a:lumMod val="75000"/>
                  </a:schemeClr>
                </a:solidFill>
                <a:latin typeface="Times New Roman" pitchFamily="18" charset="0"/>
                <a:cs typeface="Times New Roman" pitchFamily="18" charset="0"/>
              </a:rPr>
              <a:t>. </a:t>
            </a:r>
            <a:r>
              <a:rPr lang="ru-RU" sz="1600" b="1" dirty="0" err="1" smtClean="0">
                <a:solidFill>
                  <a:schemeClr val="accent1">
                    <a:lumMod val="75000"/>
                  </a:schemeClr>
                </a:solidFill>
                <a:latin typeface="Times New Roman" pitchFamily="18" charset="0"/>
                <a:cs typeface="Times New Roman" pitchFamily="18" charset="0"/>
              </a:rPr>
              <a:t>Безне</a:t>
            </a:r>
            <a:r>
              <a:rPr lang="tt-RU" sz="1600" b="1" dirty="0" smtClean="0">
                <a:solidFill>
                  <a:schemeClr val="accent1">
                    <a:lumMod val="75000"/>
                  </a:schemeClr>
                </a:solidFill>
                <a:latin typeface="Times New Roman" pitchFamily="18" charset="0"/>
                <a:cs typeface="Times New Roman" pitchFamily="18" charset="0"/>
              </a:rPr>
              <a:t>ң директорыбыз карары белән татар телен үстерүдә, ата-аналар, укытучылар, балалар арасында пропагандалауда бик күп чаралар үткәрелде һәм үткәрелә. Шул турда мин кыскача гына сөйләп китәсем килә. </a:t>
            </a:r>
            <a:endParaRPr lang="ru-RU" sz="1600" b="1" dirty="0" smtClean="0">
              <a:solidFill>
                <a:schemeClr val="accent1">
                  <a:lumMod val="75000"/>
                </a:schemeClr>
              </a:solidFill>
              <a:latin typeface="Times New Roman" pitchFamily="18" charset="0"/>
              <a:cs typeface="Times New Roman" pitchFamily="18" charset="0"/>
            </a:endParaRPr>
          </a:p>
          <a:p>
            <a:pPr>
              <a:buNone/>
            </a:pPr>
            <a:endParaRPr lang="ru-RU" sz="1400" dirty="0">
              <a:latin typeface="Times New Roman" pitchFamily="18" charset="0"/>
              <a:cs typeface="Times New Roman" pitchFamily="18" charset="0"/>
            </a:endParaRPr>
          </a:p>
        </p:txBody>
      </p:sp>
    </p:spTree>
  </p:cSld>
  <p:clrMapOvr>
    <a:masterClrMapping/>
  </p:clrMapOvr>
  <p:transition advClick="0" advTm="5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28600"/>
            <a:ext cx="8305800" cy="609600"/>
          </a:xfrm>
        </p:spPr>
        <p:txBody>
          <a:bodyPr>
            <a:normAutofit fontScale="90000"/>
          </a:bodyPr>
          <a:lstStyle/>
          <a:p>
            <a:pPr algn="ctr"/>
            <a:r>
              <a:rPr lang="ru-RU" dirty="0" smtClean="0"/>
              <a:t>«Татар </a:t>
            </a:r>
            <a:r>
              <a:rPr lang="ru-RU" dirty="0" err="1" smtClean="0"/>
              <a:t>кызы</a:t>
            </a:r>
            <a:r>
              <a:rPr lang="ru-RU" dirty="0" smtClean="0"/>
              <a:t>» </a:t>
            </a:r>
            <a:r>
              <a:rPr lang="ru-RU" dirty="0" err="1" smtClean="0"/>
              <a:t>бәйгесе</a:t>
            </a:r>
            <a:endParaRPr lang="ru-RU" dirty="0"/>
          </a:p>
        </p:txBody>
      </p:sp>
      <p:pic>
        <p:nvPicPr>
          <p:cNvPr id="1027" name="Picture 3" descr="D:\LENOVO (D)\Док.мои\Татар кызы\Татар кызы 06.03.2014г\IMG_0630.JPG"/>
          <p:cNvPicPr>
            <a:picLocks noChangeAspect="1" noChangeArrowheads="1"/>
          </p:cNvPicPr>
          <p:nvPr/>
        </p:nvPicPr>
        <p:blipFill>
          <a:blip r:embed="rId2" cstate="print"/>
          <a:srcRect/>
          <a:stretch>
            <a:fillRect/>
          </a:stretch>
        </p:blipFill>
        <p:spPr bwMode="auto">
          <a:xfrm>
            <a:off x="1295400" y="1066800"/>
            <a:ext cx="7213600" cy="5410200"/>
          </a:xfrm>
          <a:prstGeom prst="rect">
            <a:avLst/>
          </a:prstGeom>
          <a:noFill/>
        </p:spPr>
      </p:pic>
    </p:spTree>
  </p:cSld>
  <p:clrMapOvr>
    <a:masterClrMapping/>
  </p:clrMapOvr>
  <p:transition advClick="0" advTm="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D:\LENOVO (D)\Док.мои\Татар кызы\Татар кызы 06.03.2014г\SAM_6144.JPG"/>
          <p:cNvPicPr>
            <a:picLocks noChangeAspect="1" noChangeArrowheads="1"/>
          </p:cNvPicPr>
          <p:nvPr/>
        </p:nvPicPr>
        <p:blipFill>
          <a:blip r:embed="rId2" cstate="print"/>
          <a:srcRect l="12054" r="20982"/>
          <a:stretch>
            <a:fillRect/>
          </a:stretch>
        </p:blipFill>
        <p:spPr bwMode="auto">
          <a:xfrm>
            <a:off x="152400" y="304800"/>
            <a:ext cx="2925536" cy="3276600"/>
          </a:xfrm>
          <a:prstGeom prst="rect">
            <a:avLst/>
          </a:prstGeom>
          <a:noFill/>
        </p:spPr>
      </p:pic>
      <p:pic>
        <p:nvPicPr>
          <p:cNvPr id="3077" name="Picture 5" descr="D:\LENOVO (D)\Док.мои\Татар кызы\Татар кызы 06.03.2014г\SAM_6181.JPG"/>
          <p:cNvPicPr>
            <a:picLocks noChangeAspect="1" noChangeArrowheads="1"/>
          </p:cNvPicPr>
          <p:nvPr/>
        </p:nvPicPr>
        <p:blipFill>
          <a:blip r:embed="rId3" cstate="print"/>
          <a:srcRect l="19230" r="5769"/>
          <a:stretch>
            <a:fillRect/>
          </a:stretch>
        </p:blipFill>
        <p:spPr bwMode="auto">
          <a:xfrm>
            <a:off x="5791200" y="152400"/>
            <a:ext cx="3352800" cy="3352800"/>
          </a:xfrm>
          <a:prstGeom prst="rect">
            <a:avLst/>
          </a:prstGeom>
          <a:noFill/>
        </p:spPr>
      </p:pic>
      <p:pic>
        <p:nvPicPr>
          <p:cNvPr id="3078" name="Picture 6" descr="D:\LENOVO (D)\Док.мои\Татар кызы\Татар кызы 06.03.2014г\SAM_6185.JPG"/>
          <p:cNvPicPr>
            <a:picLocks noChangeAspect="1" noChangeArrowheads="1"/>
          </p:cNvPicPr>
          <p:nvPr/>
        </p:nvPicPr>
        <p:blipFill>
          <a:blip r:embed="rId4" cstate="print"/>
          <a:srcRect l="28788"/>
          <a:stretch>
            <a:fillRect/>
          </a:stretch>
        </p:blipFill>
        <p:spPr bwMode="auto">
          <a:xfrm>
            <a:off x="2971800" y="762000"/>
            <a:ext cx="3048000" cy="3210127"/>
          </a:xfrm>
          <a:prstGeom prst="rect">
            <a:avLst/>
          </a:prstGeom>
          <a:noFill/>
        </p:spPr>
      </p:pic>
      <p:pic>
        <p:nvPicPr>
          <p:cNvPr id="3079" name="Picture 7" descr="D:\LENOVO (D)\Док.мои\Татар кызы\Татар кызы 06.03.2014г\SAM_6183.JPG"/>
          <p:cNvPicPr>
            <a:picLocks noChangeAspect="1" noChangeArrowheads="1"/>
          </p:cNvPicPr>
          <p:nvPr/>
        </p:nvPicPr>
        <p:blipFill>
          <a:blip r:embed="rId5" cstate="print"/>
          <a:srcRect l="18841" r="4348"/>
          <a:stretch>
            <a:fillRect/>
          </a:stretch>
        </p:blipFill>
        <p:spPr bwMode="auto">
          <a:xfrm>
            <a:off x="381000" y="3429000"/>
            <a:ext cx="3276600" cy="3199322"/>
          </a:xfrm>
          <a:prstGeom prst="rect">
            <a:avLst/>
          </a:prstGeom>
          <a:noFill/>
        </p:spPr>
      </p:pic>
      <p:pic>
        <p:nvPicPr>
          <p:cNvPr id="3080" name="Picture 8" descr="D:\LENOVO (D)\Док.мои\Татар кызы\Татар кызы 06.03.2014г\SAM_6188.JPG"/>
          <p:cNvPicPr>
            <a:picLocks noChangeAspect="1" noChangeArrowheads="1"/>
          </p:cNvPicPr>
          <p:nvPr/>
        </p:nvPicPr>
        <p:blipFill>
          <a:blip r:embed="rId6" cstate="print"/>
          <a:srcRect l="22951"/>
          <a:stretch>
            <a:fillRect/>
          </a:stretch>
        </p:blipFill>
        <p:spPr bwMode="auto">
          <a:xfrm>
            <a:off x="4419600" y="3200400"/>
            <a:ext cx="3581400" cy="3486150"/>
          </a:xfrm>
          <a:prstGeom prst="rect">
            <a:avLst/>
          </a:prstGeom>
          <a:noFill/>
        </p:spPr>
      </p:pic>
    </p:spTree>
  </p:cSld>
  <p:clrMapOvr>
    <a:masterClrMapping/>
  </p:clrMapOvr>
  <p:transition advClick="0" advTm="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LENOVO (D)\Док.мои\Татар кызы\Татар кызы 06.03.2014г\IMG_0576.JPG"/>
          <p:cNvPicPr>
            <a:picLocks noChangeAspect="1" noChangeArrowheads="1"/>
          </p:cNvPicPr>
          <p:nvPr/>
        </p:nvPicPr>
        <p:blipFill>
          <a:blip r:embed="rId2" cstate="print"/>
          <a:srcRect l="26923" r="30769"/>
          <a:stretch>
            <a:fillRect/>
          </a:stretch>
        </p:blipFill>
        <p:spPr bwMode="auto">
          <a:xfrm>
            <a:off x="304800" y="457200"/>
            <a:ext cx="2751015" cy="4876800"/>
          </a:xfrm>
          <a:prstGeom prst="rect">
            <a:avLst/>
          </a:prstGeom>
          <a:noFill/>
        </p:spPr>
      </p:pic>
      <p:pic>
        <p:nvPicPr>
          <p:cNvPr id="2051" name="Picture 3" descr="D:\LENOVO (D)\Док.мои\Татар кызы\Татар кызы 06.03.2014г\SAM_6112.JPG"/>
          <p:cNvPicPr>
            <a:picLocks noChangeAspect="1" noChangeArrowheads="1"/>
          </p:cNvPicPr>
          <p:nvPr/>
        </p:nvPicPr>
        <p:blipFill>
          <a:blip r:embed="rId3" cstate="print"/>
          <a:srcRect l="33846" r="32308"/>
          <a:stretch>
            <a:fillRect/>
          </a:stretch>
        </p:blipFill>
        <p:spPr bwMode="auto">
          <a:xfrm>
            <a:off x="3276600" y="1295400"/>
            <a:ext cx="2235200" cy="4953000"/>
          </a:xfrm>
          <a:prstGeom prst="rect">
            <a:avLst/>
          </a:prstGeom>
          <a:noFill/>
        </p:spPr>
      </p:pic>
      <p:pic>
        <p:nvPicPr>
          <p:cNvPr id="2052" name="Picture 4" descr="D:\LENOVO (D)\Док.мои\Татар кызы\Татар кызы 06.03.2014г\SAM_6108.JPG"/>
          <p:cNvPicPr>
            <a:picLocks noChangeAspect="1" noChangeArrowheads="1"/>
          </p:cNvPicPr>
          <p:nvPr/>
        </p:nvPicPr>
        <p:blipFill>
          <a:blip r:embed="rId4" cstate="print"/>
          <a:srcRect l="37037" r="20988"/>
          <a:stretch>
            <a:fillRect/>
          </a:stretch>
        </p:blipFill>
        <p:spPr bwMode="auto">
          <a:xfrm>
            <a:off x="6019800" y="609600"/>
            <a:ext cx="2819400" cy="5037603"/>
          </a:xfrm>
          <a:prstGeom prst="rect">
            <a:avLst/>
          </a:prstGeom>
          <a:noFill/>
        </p:spPr>
      </p:pic>
    </p:spTree>
  </p:cSld>
  <p:clrMapOvr>
    <a:masterClrMapping/>
  </p:clrMapOvr>
  <p:transition advClick="0" advTm="5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15962"/>
          </a:xfrm>
        </p:spPr>
        <p:txBody>
          <a:bodyPr>
            <a:normAutofit fontScale="90000"/>
          </a:bodyPr>
          <a:lstStyle/>
          <a:p>
            <a:pPr algn="ctr"/>
            <a:r>
              <a:rPr lang="tt-RU" dirty="0" smtClean="0"/>
              <a:t>“Әбиемнең хәтер сандыгы”</a:t>
            </a:r>
            <a:endParaRPr lang="ru-RU" dirty="0"/>
          </a:p>
        </p:txBody>
      </p:sp>
      <p:pic>
        <p:nvPicPr>
          <p:cNvPr id="5122" name="Picture 2" descr="D:\LENOVO (D)\Док.мои\Фото\Отчёт ОИК 2012\DSCN1962.JPG"/>
          <p:cNvPicPr>
            <a:picLocks noChangeAspect="1" noChangeArrowheads="1"/>
          </p:cNvPicPr>
          <p:nvPr/>
        </p:nvPicPr>
        <p:blipFill>
          <a:blip r:embed="rId2" cstate="print"/>
          <a:srcRect r="16129" b="18280"/>
          <a:stretch>
            <a:fillRect/>
          </a:stretch>
        </p:blipFill>
        <p:spPr bwMode="auto">
          <a:xfrm>
            <a:off x="152400" y="1066800"/>
            <a:ext cx="3962400" cy="2895600"/>
          </a:xfrm>
          <a:prstGeom prst="rect">
            <a:avLst/>
          </a:prstGeom>
          <a:noFill/>
        </p:spPr>
      </p:pic>
      <p:pic>
        <p:nvPicPr>
          <p:cNvPr id="5123" name="Picture 3" descr="D:\LENOVO (D)\Док.мои\Фото\Отчёт ОИК 2012\DSCN1955.JPG"/>
          <p:cNvPicPr>
            <a:picLocks noChangeAspect="1" noChangeArrowheads="1"/>
          </p:cNvPicPr>
          <p:nvPr/>
        </p:nvPicPr>
        <p:blipFill>
          <a:blip r:embed="rId3" cstate="print"/>
          <a:srcRect r="18000"/>
          <a:stretch>
            <a:fillRect/>
          </a:stretch>
        </p:blipFill>
        <p:spPr bwMode="auto">
          <a:xfrm>
            <a:off x="4648200" y="1066800"/>
            <a:ext cx="3276600" cy="2956932"/>
          </a:xfrm>
          <a:prstGeom prst="rect">
            <a:avLst/>
          </a:prstGeom>
          <a:noFill/>
        </p:spPr>
      </p:pic>
      <p:pic>
        <p:nvPicPr>
          <p:cNvPr id="5124" name="Picture 4" descr="D:\LENOVO (D)\Док.мои\Фото\Отчёт ОИК 2012\DSCN1967.JPG"/>
          <p:cNvPicPr>
            <a:picLocks noChangeAspect="1" noChangeArrowheads="1"/>
          </p:cNvPicPr>
          <p:nvPr/>
        </p:nvPicPr>
        <p:blipFill>
          <a:blip r:embed="rId4" cstate="print"/>
          <a:srcRect r="16981"/>
          <a:stretch>
            <a:fillRect/>
          </a:stretch>
        </p:blipFill>
        <p:spPr bwMode="auto">
          <a:xfrm>
            <a:off x="5181600" y="3657600"/>
            <a:ext cx="3352800" cy="3028950"/>
          </a:xfrm>
          <a:prstGeom prst="rect">
            <a:avLst/>
          </a:prstGeom>
          <a:noFill/>
        </p:spPr>
      </p:pic>
      <p:pic>
        <p:nvPicPr>
          <p:cNvPr id="5125" name="Picture 5" descr="D:\LENOVO (D)\Док.мои\Фото\Отчёт ОИК 2012\DSCN1972.JPG"/>
          <p:cNvPicPr>
            <a:picLocks noChangeAspect="1" noChangeArrowheads="1"/>
          </p:cNvPicPr>
          <p:nvPr/>
        </p:nvPicPr>
        <p:blipFill>
          <a:blip r:embed="rId5" cstate="print"/>
          <a:srcRect t="14286" r="20000"/>
          <a:stretch>
            <a:fillRect/>
          </a:stretch>
        </p:blipFill>
        <p:spPr bwMode="auto">
          <a:xfrm>
            <a:off x="990600" y="3657600"/>
            <a:ext cx="3810000" cy="3061607"/>
          </a:xfrm>
          <a:prstGeom prst="rect">
            <a:avLst/>
          </a:prstGeom>
          <a:noFill/>
        </p:spPr>
      </p:pic>
    </p:spTree>
  </p:cSld>
  <p:clrMapOvr>
    <a:masterClrMapping/>
  </p:clrMapOvr>
  <p:transition advClick="0" advTm="5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15962"/>
          </a:xfrm>
        </p:spPr>
        <p:txBody>
          <a:bodyPr>
            <a:normAutofit fontScale="90000"/>
          </a:bodyPr>
          <a:lstStyle/>
          <a:p>
            <a:pPr algn="ctr"/>
            <a:r>
              <a:rPr lang="tt-RU" dirty="0" smtClean="0"/>
              <a:t>Хуш киләсең, Сабантуй!</a:t>
            </a:r>
            <a:endParaRPr lang="ru-RU" dirty="0"/>
          </a:p>
        </p:txBody>
      </p:sp>
      <p:pic>
        <p:nvPicPr>
          <p:cNvPr id="6146" name="Picture 2" descr="D:\LENOVO (D)\Док.мои\Фото\Сабантуй 2013\DSCN4457.JPG"/>
          <p:cNvPicPr>
            <a:picLocks noChangeAspect="1" noChangeArrowheads="1"/>
          </p:cNvPicPr>
          <p:nvPr/>
        </p:nvPicPr>
        <p:blipFill>
          <a:blip r:embed="rId2" cstate="print"/>
          <a:srcRect l="35196" b="15084"/>
          <a:stretch>
            <a:fillRect/>
          </a:stretch>
        </p:blipFill>
        <p:spPr bwMode="auto">
          <a:xfrm>
            <a:off x="6096000" y="1066800"/>
            <a:ext cx="2946400" cy="2895600"/>
          </a:xfrm>
          <a:prstGeom prst="rect">
            <a:avLst/>
          </a:prstGeom>
          <a:noFill/>
        </p:spPr>
      </p:pic>
      <p:pic>
        <p:nvPicPr>
          <p:cNvPr id="6147" name="Picture 3" descr="D:\LENOVO (D)\Док.мои\Фото\Сабантуй 2013\DSCN4478.JPG"/>
          <p:cNvPicPr>
            <a:picLocks noChangeAspect="1" noChangeArrowheads="1"/>
          </p:cNvPicPr>
          <p:nvPr/>
        </p:nvPicPr>
        <p:blipFill>
          <a:blip r:embed="rId3" cstate="print"/>
          <a:srcRect r="32143"/>
          <a:stretch>
            <a:fillRect/>
          </a:stretch>
        </p:blipFill>
        <p:spPr bwMode="auto">
          <a:xfrm>
            <a:off x="228600" y="1066800"/>
            <a:ext cx="2895600" cy="3200400"/>
          </a:xfrm>
          <a:prstGeom prst="rect">
            <a:avLst/>
          </a:prstGeom>
          <a:noFill/>
        </p:spPr>
      </p:pic>
      <p:pic>
        <p:nvPicPr>
          <p:cNvPr id="6148" name="Picture 4" descr="D:\LENOVO (D)\Док.мои\Фото\Сабантуй 2013\DSCN4472.JPG"/>
          <p:cNvPicPr>
            <a:picLocks noChangeAspect="1" noChangeArrowheads="1"/>
          </p:cNvPicPr>
          <p:nvPr/>
        </p:nvPicPr>
        <p:blipFill>
          <a:blip r:embed="rId4" cstate="print"/>
          <a:srcRect l="8197" r="26230" b="30601"/>
          <a:stretch>
            <a:fillRect/>
          </a:stretch>
        </p:blipFill>
        <p:spPr bwMode="auto">
          <a:xfrm>
            <a:off x="3200400" y="1143000"/>
            <a:ext cx="3048000" cy="2419350"/>
          </a:xfrm>
          <a:prstGeom prst="rect">
            <a:avLst/>
          </a:prstGeom>
          <a:noFill/>
        </p:spPr>
      </p:pic>
      <p:pic>
        <p:nvPicPr>
          <p:cNvPr id="6149" name="Picture 5" descr="D:\LENOVO (D)\Док.мои\Фото\Сабантуй 2013\DSCN4461.JPG"/>
          <p:cNvPicPr>
            <a:picLocks noChangeAspect="1" noChangeArrowheads="1"/>
          </p:cNvPicPr>
          <p:nvPr/>
        </p:nvPicPr>
        <p:blipFill>
          <a:blip r:embed="rId5" cstate="print"/>
          <a:srcRect t="8889" r="16667" b="13333"/>
          <a:stretch>
            <a:fillRect/>
          </a:stretch>
        </p:blipFill>
        <p:spPr bwMode="auto">
          <a:xfrm>
            <a:off x="4953000" y="3962400"/>
            <a:ext cx="3810000" cy="2667000"/>
          </a:xfrm>
          <a:prstGeom prst="rect">
            <a:avLst/>
          </a:prstGeom>
          <a:noFill/>
        </p:spPr>
      </p:pic>
      <p:pic>
        <p:nvPicPr>
          <p:cNvPr id="6150" name="Picture 6" descr="D:\LENOVO (D)\Док.мои\Фото\Сабантуй 2013\DSCN4400.JPG"/>
          <p:cNvPicPr>
            <a:picLocks noChangeAspect="1" noChangeArrowheads="1"/>
          </p:cNvPicPr>
          <p:nvPr/>
        </p:nvPicPr>
        <p:blipFill>
          <a:blip r:embed="rId6" cstate="print"/>
          <a:srcRect l="15625" b="22917"/>
          <a:stretch>
            <a:fillRect/>
          </a:stretch>
        </p:blipFill>
        <p:spPr bwMode="auto">
          <a:xfrm>
            <a:off x="609600" y="3810000"/>
            <a:ext cx="4114800" cy="2819400"/>
          </a:xfrm>
          <a:prstGeom prst="rect">
            <a:avLst/>
          </a:prstGeom>
          <a:noFill/>
        </p:spPr>
      </p:pic>
    </p:spTree>
  </p:cSld>
  <p:clrMapOvr>
    <a:masterClrMapping/>
  </p:clrMapOvr>
  <p:transition advClick="0" advTm="5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LENOVO (D)\Док.мои\Фото нужное\сабан туй\IMG_6851.JPG"/>
          <p:cNvPicPr>
            <a:picLocks noChangeAspect="1" noChangeArrowheads="1"/>
          </p:cNvPicPr>
          <p:nvPr/>
        </p:nvPicPr>
        <p:blipFill>
          <a:blip r:embed="rId2" cstate="print"/>
          <a:srcRect/>
          <a:stretch>
            <a:fillRect/>
          </a:stretch>
        </p:blipFill>
        <p:spPr bwMode="auto">
          <a:xfrm>
            <a:off x="685800" y="4038600"/>
            <a:ext cx="3581400" cy="2253729"/>
          </a:xfrm>
          <a:prstGeom prst="rect">
            <a:avLst/>
          </a:prstGeom>
          <a:noFill/>
        </p:spPr>
      </p:pic>
      <p:pic>
        <p:nvPicPr>
          <p:cNvPr id="7171" name="Picture 3" descr="D:\LENOVO (D)\Док.мои\Фото нужное\сабан туй\IMG_6856.JPG"/>
          <p:cNvPicPr>
            <a:picLocks noChangeAspect="1" noChangeArrowheads="1"/>
          </p:cNvPicPr>
          <p:nvPr/>
        </p:nvPicPr>
        <p:blipFill>
          <a:blip r:embed="rId3" cstate="print"/>
          <a:srcRect/>
          <a:stretch>
            <a:fillRect/>
          </a:stretch>
        </p:blipFill>
        <p:spPr bwMode="auto">
          <a:xfrm>
            <a:off x="4267200" y="304800"/>
            <a:ext cx="4279123" cy="2226662"/>
          </a:xfrm>
          <a:prstGeom prst="rect">
            <a:avLst/>
          </a:prstGeom>
          <a:noFill/>
        </p:spPr>
      </p:pic>
      <p:pic>
        <p:nvPicPr>
          <p:cNvPr id="7172" name="Picture 4" descr="D:\LENOVO (D)\Док.мои\Фото нужное\сабан туй\IMG_6858.JPG"/>
          <p:cNvPicPr>
            <a:picLocks noChangeAspect="1" noChangeArrowheads="1"/>
          </p:cNvPicPr>
          <p:nvPr/>
        </p:nvPicPr>
        <p:blipFill>
          <a:blip r:embed="rId4" cstate="print"/>
          <a:srcRect/>
          <a:stretch>
            <a:fillRect/>
          </a:stretch>
        </p:blipFill>
        <p:spPr bwMode="auto">
          <a:xfrm>
            <a:off x="4724400" y="2971800"/>
            <a:ext cx="4007700" cy="3372309"/>
          </a:xfrm>
          <a:prstGeom prst="rect">
            <a:avLst/>
          </a:prstGeom>
          <a:noFill/>
        </p:spPr>
      </p:pic>
      <p:pic>
        <p:nvPicPr>
          <p:cNvPr id="7173" name="Picture 5" descr="D:\LENOVO (D)\Док.мои\Фото нужное\сабан туй\IMG_6830.JPG"/>
          <p:cNvPicPr>
            <a:picLocks noChangeAspect="1" noChangeArrowheads="1"/>
          </p:cNvPicPr>
          <p:nvPr/>
        </p:nvPicPr>
        <p:blipFill>
          <a:blip r:embed="rId5" cstate="print"/>
          <a:srcRect/>
          <a:stretch>
            <a:fillRect/>
          </a:stretch>
        </p:blipFill>
        <p:spPr bwMode="auto">
          <a:xfrm>
            <a:off x="838200" y="228600"/>
            <a:ext cx="2561189" cy="3631612"/>
          </a:xfrm>
          <a:prstGeom prst="rect">
            <a:avLst/>
          </a:prstGeom>
          <a:noFill/>
        </p:spPr>
      </p:pic>
    </p:spTree>
  </p:cSld>
  <p:clrMapOvr>
    <a:masterClrMapping/>
  </p:clrMapOvr>
  <p:transition advClick="0" advTm="500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745</TotalTime>
  <Words>392</Words>
  <Application>Microsoft Office PowerPoint</Application>
  <PresentationFormat>Экран (4:3)</PresentationFormat>
  <Paragraphs>25</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Открытая</vt:lpstr>
      <vt:lpstr>“Туган телләрне һәм традицияләрне саклау формаларының берсе буларак челтәр үзара бәйләнеше” Усманова Флүзә Иксан кызы  Муниципаль бюджет гомуми белем бирү  учреждениесе  “Советлар Союзы Герое  Шәмкаев Әкрәм Беляевич исемендәге  Искеәшер урта гомуми белем бирү мәктәбе” туган (татар) теле һәм әдәбияты укытучысы  </vt:lpstr>
      <vt:lpstr>Кыскача мәктәп тарихы</vt:lpstr>
      <vt:lpstr>Слайд 3</vt:lpstr>
      <vt:lpstr>«Татар кызы» бәйгесе</vt:lpstr>
      <vt:lpstr>Слайд 5</vt:lpstr>
      <vt:lpstr>Слайд 6</vt:lpstr>
      <vt:lpstr>“Әбиемнең хәтер сандыгы”</vt:lpstr>
      <vt:lpstr>Хуш киләсең, Сабантуй!</vt:lpstr>
      <vt:lpstr>Слайд 9</vt:lpstr>
      <vt:lpstr>Күңелле очрашулар</vt:lpstr>
      <vt:lpstr>Слайд 11</vt:lpstr>
      <vt:lpstr>Слайд 12</vt:lpstr>
      <vt:lpstr>Слайд 13</vt:lpstr>
      <vt:lpstr>Каһарман шагырь Муса Җәлилнең туган авылына сәяхәт</vt:lpstr>
      <vt:lpstr>Мәдинә Рахимкулова укулары</vt:lpstr>
      <vt:lpstr>Бердәмлектә – көч!</vt:lpstr>
      <vt:lpstr>Слайд 17</vt:lpstr>
      <vt:lpstr>Тукайда кунакта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«Татар кызы» бәйгесе</dc:title>
  <dc:creator>Флюза</dc:creator>
  <cp:lastModifiedBy>Флюза</cp:lastModifiedBy>
  <cp:revision>59</cp:revision>
  <dcterms:created xsi:type="dcterms:W3CDTF">2024-04-04T04:38:57Z</dcterms:created>
  <dcterms:modified xsi:type="dcterms:W3CDTF">2024-04-09T08:51:22Z</dcterms:modified>
</cp:coreProperties>
</file>