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1" r:id="rId3"/>
    <p:sldId id="261" r:id="rId4"/>
    <p:sldId id="280" r:id="rId5"/>
    <p:sldId id="262" r:id="rId6"/>
    <p:sldId id="275" r:id="rId7"/>
    <p:sldId id="258" r:id="rId8"/>
    <p:sldId id="284" r:id="rId9"/>
    <p:sldId id="260" r:id="rId10"/>
    <p:sldId id="270" r:id="rId11"/>
    <p:sldId id="271" r:id="rId12"/>
    <p:sldId id="272" r:id="rId13"/>
    <p:sldId id="273" r:id="rId14"/>
    <p:sldId id="285" r:id="rId15"/>
    <p:sldId id="267"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5400" autoAdjust="0"/>
  </p:normalViewPr>
  <p:slideViewPr>
    <p:cSldViewPr snapToGrid="0">
      <p:cViewPr varScale="1">
        <p:scale>
          <a:sx n="87" d="100"/>
          <a:sy n="87" d="100"/>
        </p:scale>
        <p:origin x="-648"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A64D15-42AB-4D47-8C9B-9549917863CB}"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ru-RU"/>
        </a:p>
      </dgm:t>
    </dgm:pt>
    <dgm:pt modelId="{373332A6-1235-4441-B074-1FC711121BB3}">
      <dgm:prSet phldrT="[Текст]" custT="1"/>
      <dgm:spPr>
        <a:solidFill>
          <a:srgbClr val="FFFF00"/>
        </a:solidFill>
      </dgm:spPr>
      <dgm:t>
        <a:bodyPr/>
        <a:lstStyle/>
        <a:p>
          <a:r>
            <a:rPr lang="ru-RU" sz="2400" b="1" dirty="0" err="1" smtClean="0">
              <a:solidFill>
                <a:srgbClr val="FF0000"/>
              </a:solidFill>
              <a:latin typeface="Times New Roman" panose="02020603050405020304" pitchFamily="18" charset="0"/>
              <a:cs typeface="Times New Roman" panose="02020603050405020304" pitchFamily="18" charset="0"/>
            </a:rPr>
            <a:t>Уку</a:t>
          </a:r>
          <a:r>
            <a:rPr lang="ru-RU" sz="2400" b="1" dirty="0" smtClean="0">
              <a:solidFill>
                <a:srgbClr val="FF0000"/>
              </a:solidFill>
              <a:latin typeface="Times New Roman" panose="02020603050405020304" pitchFamily="18" charset="0"/>
              <a:cs typeface="Times New Roman" panose="02020603050405020304" pitchFamily="18" charset="0"/>
            </a:rPr>
            <a:t> </a:t>
          </a:r>
          <a:r>
            <a:rPr lang="ru-RU" sz="2400" b="1" dirty="0" err="1" smtClean="0">
              <a:solidFill>
                <a:srgbClr val="FF0000"/>
              </a:solidFill>
              <a:latin typeface="Times New Roman" panose="02020603050405020304" pitchFamily="18" charset="0"/>
              <a:cs typeface="Times New Roman" panose="02020603050405020304" pitchFamily="18" charset="0"/>
            </a:rPr>
            <a:t>үзенчәлек</a:t>
          </a:r>
          <a:endParaRPr lang="ru-RU" sz="2400" b="1" dirty="0" smtClean="0">
            <a:solidFill>
              <a:srgbClr val="FF0000"/>
            </a:solidFill>
            <a:latin typeface="Times New Roman" panose="02020603050405020304" pitchFamily="18" charset="0"/>
            <a:cs typeface="Times New Roman" panose="02020603050405020304" pitchFamily="18" charset="0"/>
          </a:endParaRPr>
        </a:p>
        <a:p>
          <a:r>
            <a:rPr lang="ru-RU" sz="2400" b="1" dirty="0" err="1" smtClean="0">
              <a:solidFill>
                <a:srgbClr val="FF0000"/>
              </a:solidFill>
              <a:latin typeface="Times New Roman" panose="02020603050405020304" pitchFamily="18" charset="0"/>
              <a:cs typeface="Times New Roman" panose="02020603050405020304" pitchFamily="18" charset="0"/>
            </a:rPr>
            <a:t>ләре</a:t>
          </a:r>
          <a:endParaRPr lang="ru-RU" sz="2400" b="1" dirty="0">
            <a:solidFill>
              <a:srgbClr val="FF0000"/>
            </a:solidFill>
            <a:latin typeface="Times New Roman" panose="02020603050405020304" pitchFamily="18" charset="0"/>
            <a:cs typeface="Times New Roman" panose="02020603050405020304" pitchFamily="18" charset="0"/>
          </a:endParaRPr>
        </a:p>
      </dgm:t>
    </dgm:pt>
    <dgm:pt modelId="{7FA1DA4D-253D-4AAB-98FB-209FD2210A92}" type="parTrans" cxnId="{1A4073C7-71B5-402E-902E-7213843962EA}">
      <dgm:prSet/>
      <dgm:spPr/>
      <dgm:t>
        <a:bodyPr/>
        <a:lstStyle/>
        <a:p>
          <a:endParaRPr lang="ru-RU"/>
        </a:p>
      </dgm:t>
    </dgm:pt>
    <dgm:pt modelId="{3E208A66-45B8-4A12-A4EA-460B7EB15409}" type="sibTrans" cxnId="{1A4073C7-71B5-402E-902E-7213843962EA}">
      <dgm:prSet/>
      <dgm:spPr>
        <a:solidFill>
          <a:srgbClr val="FF0000"/>
        </a:solidFill>
      </dgm:spPr>
      <dgm:t>
        <a:bodyPr/>
        <a:lstStyle/>
        <a:p>
          <a:endParaRPr lang="ru-RU" dirty="0"/>
        </a:p>
      </dgm:t>
    </dgm:pt>
    <dgm:pt modelId="{037C5B30-AFE7-49E3-8BE3-B9600755D568}">
      <dgm:prSet phldrT="[Текст]" custT="1"/>
      <dgm:spPr>
        <a:solidFill>
          <a:srgbClr val="FFFF00"/>
        </a:solidFill>
      </dgm:spPr>
      <dgm:t>
        <a:bodyPr/>
        <a:lstStyle/>
        <a:p>
          <a:r>
            <a:rPr lang="ru-RU" sz="2400" b="1" dirty="0" err="1" smtClean="0">
              <a:solidFill>
                <a:srgbClr val="FF0000"/>
              </a:solidFill>
              <a:latin typeface="Times New Roman" panose="02020603050405020304" pitchFamily="18" charset="0"/>
              <a:cs typeface="Times New Roman" panose="02020603050405020304" pitchFamily="18" charset="0"/>
            </a:rPr>
            <a:t>Уку</a:t>
          </a:r>
          <a:r>
            <a:rPr lang="ru-RU" sz="2400" b="1" dirty="0" smtClean="0">
              <a:solidFill>
                <a:srgbClr val="FF0000"/>
              </a:solidFill>
              <a:latin typeface="Times New Roman" panose="02020603050405020304" pitchFamily="18" charset="0"/>
              <a:cs typeface="Times New Roman" panose="02020603050405020304" pitchFamily="18" charset="0"/>
            </a:rPr>
            <a:t> </a:t>
          </a:r>
          <a:r>
            <a:rPr lang="ru-RU" sz="2400" b="1" dirty="0" err="1" smtClean="0">
              <a:solidFill>
                <a:srgbClr val="FF0000"/>
              </a:solidFill>
              <a:latin typeface="Times New Roman" panose="02020603050405020304" pitchFamily="18" charset="0"/>
              <a:cs typeface="Times New Roman" panose="02020603050405020304" pitchFamily="18" charset="0"/>
            </a:rPr>
            <a:t>грамоталы</a:t>
          </a:r>
          <a:endParaRPr lang="ru-RU" sz="2400" b="1" dirty="0" smtClean="0">
            <a:solidFill>
              <a:srgbClr val="FF0000"/>
            </a:solidFill>
            <a:latin typeface="Times New Roman" panose="02020603050405020304" pitchFamily="18" charset="0"/>
            <a:cs typeface="Times New Roman" panose="02020603050405020304" pitchFamily="18" charset="0"/>
          </a:endParaRPr>
        </a:p>
        <a:p>
          <a:r>
            <a:rPr lang="ru-RU" sz="2400" b="1" dirty="0" err="1" smtClean="0">
              <a:solidFill>
                <a:srgbClr val="FF0000"/>
              </a:solidFill>
              <a:latin typeface="Times New Roman" panose="02020603050405020304" pitchFamily="18" charset="0"/>
              <a:cs typeface="Times New Roman" panose="02020603050405020304" pitchFamily="18" charset="0"/>
            </a:rPr>
            <a:t>лыгы</a:t>
          </a:r>
          <a:endParaRPr lang="ru-RU" sz="2400" b="1" dirty="0">
            <a:solidFill>
              <a:srgbClr val="FF0000"/>
            </a:solidFill>
            <a:latin typeface="Times New Roman" panose="02020603050405020304" pitchFamily="18" charset="0"/>
            <a:cs typeface="Times New Roman" panose="02020603050405020304" pitchFamily="18" charset="0"/>
          </a:endParaRPr>
        </a:p>
      </dgm:t>
    </dgm:pt>
    <dgm:pt modelId="{72ED22A6-1800-4718-B0F0-6856FEDB4E2F}" type="parTrans" cxnId="{A511425B-70CF-4789-B8A2-52E7F97947DD}">
      <dgm:prSet/>
      <dgm:spPr/>
      <dgm:t>
        <a:bodyPr/>
        <a:lstStyle/>
        <a:p>
          <a:endParaRPr lang="ru-RU"/>
        </a:p>
      </dgm:t>
    </dgm:pt>
    <dgm:pt modelId="{32584B6E-7FA7-43F7-B66C-D81E6EA71D72}" type="sibTrans" cxnId="{A511425B-70CF-4789-B8A2-52E7F97947DD}">
      <dgm:prSet/>
      <dgm:spPr>
        <a:solidFill>
          <a:srgbClr val="FF0000"/>
        </a:solidFill>
      </dgm:spPr>
      <dgm:t>
        <a:bodyPr/>
        <a:lstStyle/>
        <a:p>
          <a:endParaRPr lang="ru-RU"/>
        </a:p>
      </dgm:t>
    </dgm:pt>
    <dgm:pt modelId="{381AF6BF-B57D-4C52-B4A4-479B225F42CB}">
      <dgm:prSet phldrT="[Текст]" custT="1"/>
      <dgm:spPr>
        <a:solidFill>
          <a:srgbClr val="FFFF00"/>
        </a:solidFill>
      </dgm:spPr>
      <dgm:t>
        <a:bodyPr/>
        <a:lstStyle/>
        <a:p>
          <a:r>
            <a:rPr lang="ru-RU" sz="2400" b="1" dirty="0" err="1" smtClean="0">
              <a:solidFill>
                <a:srgbClr val="FF0000"/>
              </a:solidFill>
              <a:latin typeface="Times New Roman" panose="02020603050405020304" pitchFamily="18" charset="0"/>
              <a:cs typeface="Times New Roman" panose="02020603050405020304" pitchFamily="18" charset="0"/>
            </a:rPr>
            <a:t>Укыту</a:t>
          </a:r>
          <a:r>
            <a:rPr lang="ru-RU" sz="2400" b="1" dirty="0" smtClean="0">
              <a:solidFill>
                <a:srgbClr val="FF0000"/>
              </a:solidFill>
              <a:latin typeface="Times New Roman" panose="02020603050405020304" pitchFamily="18" charset="0"/>
              <a:cs typeface="Times New Roman" panose="02020603050405020304" pitchFamily="18" charset="0"/>
            </a:rPr>
            <a:t> </a:t>
          </a:r>
          <a:r>
            <a:rPr lang="ru-RU" sz="2400" b="1" dirty="0" err="1" smtClean="0">
              <a:solidFill>
                <a:srgbClr val="FF0000"/>
              </a:solidFill>
              <a:latin typeface="Times New Roman" panose="02020603050405020304" pitchFamily="18" charset="0"/>
              <a:cs typeface="Times New Roman" panose="02020603050405020304" pitchFamily="18" charset="0"/>
            </a:rPr>
            <a:t>стратегиясе</a:t>
          </a:r>
          <a:r>
            <a:rPr lang="ru-RU" sz="2400" b="1" dirty="0" smtClean="0">
              <a:solidFill>
                <a:srgbClr val="FF0000"/>
              </a:solidFill>
              <a:latin typeface="Times New Roman" panose="02020603050405020304" pitchFamily="18" charset="0"/>
              <a:cs typeface="Times New Roman" panose="02020603050405020304" pitchFamily="18" charset="0"/>
            </a:rPr>
            <a:t> (</a:t>
          </a:r>
          <a:r>
            <a:rPr lang="ru-RU" sz="2400" b="1" dirty="0" err="1" smtClean="0">
              <a:solidFill>
                <a:srgbClr val="FF0000"/>
              </a:solidFill>
              <a:latin typeface="Times New Roman" panose="02020603050405020304" pitchFamily="18" charset="0"/>
              <a:cs typeface="Times New Roman" panose="02020603050405020304" pitchFamily="18" charset="0"/>
            </a:rPr>
            <a:t>уку</a:t>
          </a:r>
          <a:r>
            <a:rPr lang="ru-RU" sz="2400" b="1" dirty="0" smtClean="0">
              <a:solidFill>
                <a:srgbClr val="FF0000"/>
              </a:solidFill>
              <a:latin typeface="Times New Roman" panose="02020603050405020304" pitchFamily="18" charset="0"/>
              <a:cs typeface="Times New Roman" panose="02020603050405020304" pitchFamily="18" charset="0"/>
            </a:rPr>
            <a:t> </a:t>
          </a:r>
          <a:r>
            <a:rPr lang="ru-RU" sz="2400" b="1" dirty="0" err="1" smtClean="0">
              <a:solidFill>
                <a:srgbClr val="FF0000"/>
              </a:solidFill>
              <a:latin typeface="Times New Roman" panose="02020603050405020304" pitchFamily="18" charset="0"/>
              <a:cs typeface="Times New Roman" panose="02020603050405020304" pitchFamily="18" charset="0"/>
            </a:rPr>
            <a:t>модельл</a:t>
          </a:r>
          <a:r>
            <a:rPr lang="tt-RU" sz="2400" b="1" dirty="0" smtClean="0">
              <a:solidFill>
                <a:srgbClr val="FF0000"/>
              </a:solidFill>
              <a:latin typeface="Times New Roman" panose="02020603050405020304" pitchFamily="18" charset="0"/>
              <a:cs typeface="Times New Roman" panose="02020603050405020304" pitchFamily="18" charset="0"/>
            </a:rPr>
            <a:t>әре</a:t>
          </a:r>
          <a:r>
            <a:rPr lang="ru-RU" sz="2400" b="1" dirty="0" smtClean="0">
              <a:solidFill>
                <a:srgbClr val="FF0000"/>
              </a:solidFill>
              <a:latin typeface="Times New Roman" panose="02020603050405020304" pitchFamily="18" charset="0"/>
              <a:cs typeface="Times New Roman" panose="02020603050405020304" pitchFamily="18" charset="0"/>
            </a:rPr>
            <a:t>)</a:t>
          </a:r>
          <a:endParaRPr lang="ru-RU" sz="2400" b="1" dirty="0">
            <a:solidFill>
              <a:srgbClr val="FF0000"/>
            </a:solidFill>
            <a:latin typeface="Times New Roman" panose="02020603050405020304" pitchFamily="18" charset="0"/>
            <a:cs typeface="Times New Roman" panose="02020603050405020304" pitchFamily="18" charset="0"/>
          </a:endParaRPr>
        </a:p>
      </dgm:t>
    </dgm:pt>
    <dgm:pt modelId="{D3B68152-96CB-491E-954B-28E8F882F362}" type="parTrans" cxnId="{BB0BDA96-CA9E-46B2-8536-720E05C2FC6E}">
      <dgm:prSet/>
      <dgm:spPr/>
      <dgm:t>
        <a:bodyPr/>
        <a:lstStyle/>
        <a:p>
          <a:endParaRPr lang="ru-RU"/>
        </a:p>
      </dgm:t>
    </dgm:pt>
    <dgm:pt modelId="{495034DB-3CE5-45E0-808C-B64F9A8E3AD2}" type="sibTrans" cxnId="{BB0BDA96-CA9E-46B2-8536-720E05C2FC6E}">
      <dgm:prSet/>
      <dgm:spPr>
        <a:solidFill>
          <a:srgbClr val="FF0000"/>
        </a:solidFill>
      </dgm:spPr>
      <dgm:t>
        <a:bodyPr/>
        <a:lstStyle/>
        <a:p>
          <a:endParaRPr lang="ru-RU"/>
        </a:p>
      </dgm:t>
    </dgm:pt>
    <dgm:pt modelId="{0E2E8512-37BB-468D-A2F1-85C9A430862F}">
      <dgm:prSet phldrT="[Текст]" custT="1"/>
      <dgm:spPr>
        <a:solidFill>
          <a:srgbClr val="FFFF00"/>
        </a:solidFill>
      </dgm:spPr>
      <dgm:t>
        <a:bodyPr/>
        <a:lstStyle/>
        <a:p>
          <a:r>
            <a:rPr lang="ru-RU" sz="2400" b="1" dirty="0" err="1" smtClean="0">
              <a:solidFill>
                <a:srgbClr val="FF0000"/>
              </a:solidFill>
              <a:latin typeface="Times New Roman" panose="02020603050405020304" pitchFamily="18" charset="0"/>
              <a:cs typeface="Times New Roman" panose="02020603050405020304" pitchFamily="18" charset="0"/>
            </a:rPr>
            <a:t>Гендерлы</a:t>
          </a:r>
          <a:r>
            <a:rPr lang="ru-RU" sz="2400" b="1" dirty="0" smtClean="0">
              <a:solidFill>
                <a:srgbClr val="FF0000"/>
              </a:solidFill>
              <a:latin typeface="Times New Roman" panose="02020603050405020304" pitchFamily="18" charset="0"/>
              <a:cs typeface="Times New Roman" panose="02020603050405020304" pitchFamily="18" charset="0"/>
            </a:rPr>
            <a:t> </a:t>
          </a:r>
          <a:r>
            <a:rPr lang="ru-RU" sz="2400" b="1" dirty="0" err="1" smtClean="0">
              <a:solidFill>
                <a:srgbClr val="FF0000"/>
              </a:solidFill>
              <a:latin typeface="Times New Roman" panose="02020603050405020304" pitchFamily="18" charset="0"/>
              <a:cs typeface="Times New Roman" panose="02020603050405020304" pitchFamily="18" charset="0"/>
            </a:rPr>
            <a:t>аермалар</a:t>
          </a:r>
          <a:endParaRPr lang="ru-RU" sz="2400" b="1" dirty="0" smtClean="0">
            <a:solidFill>
              <a:srgbClr val="FF0000"/>
            </a:solidFill>
            <a:latin typeface="Times New Roman" panose="02020603050405020304" pitchFamily="18" charset="0"/>
            <a:cs typeface="Times New Roman" panose="02020603050405020304" pitchFamily="18" charset="0"/>
          </a:endParaRPr>
        </a:p>
        <a:p>
          <a:r>
            <a:rPr lang="ru-RU" sz="2400" b="1" dirty="0" smtClean="0">
              <a:solidFill>
                <a:srgbClr val="FF0000"/>
              </a:solidFill>
              <a:latin typeface="Times New Roman" panose="02020603050405020304" pitchFamily="18" charset="0"/>
              <a:cs typeface="Times New Roman" panose="02020603050405020304" pitchFamily="18" charset="0"/>
            </a:rPr>
            <a:t>(грамматик структура)</a:t>
          </a:r>
          <a:endParaRPr lang="ru-RU" sz="2400" b="1" dirty="0">
            <a:solidFill>
              <a:srgbClr val="FF0000"/>
            </a:solidFill>
            <a:latin typeface="Times New Roman" panose="02020603050405020304" pitchFamily="18" charset="0"/>
            <a:cs typeface="Times New Roman" panose="02020603050405020304" pitchFamily="18" charset="0"/>
          </a:endParaRPr>
        </a:p>
      </dgm:t>
    </dgm:pt>
    <dgm:pt modelId="{61CD9F00-0C98-4CC6-A899-2D5C0BD72CEE}" type="parTrans" cxnId="{16C49F20-F98E-43A8-8176-9F9B05C38329}">
      <dgm:prSet/>
      <dgm:spPr/>
      <dgm:t>
        <a:bodyPr/>
        <a:lstStyle/>
        <a:p>
          <a:endParaRPr lang="ru-RU"/>
        </a:p>
      </dgm:t>
    </dgm:pt>
    <dgm:pt modelId="{589B4522-4CAC-41BB-94ED-EDEE33F2A3B8}" type="sibTrans" cxnId="{16C49F20-F98E-43A8-8176-9F9B05C38329}">
      <dgm:prSet/>
      <dgm:spPr>
        <a:solidFill>
          <a:srgbClr val="FF0000"/>
        </a:solidFill>
      </dgm:spPr>
      <dgm:t>
        <a:bodyPr/>
        <a:lstStyle/>
        <a:p>
          <a:endParaRPr lang="ru-RU" dirty="0"/>
        </a:p>
      </dgm:t>
    </dgm:pt>
    <dgm:pt modelId="{478E6D3B-3C56-4B2E-8041-33ED78967D46}">
      <dgm:prSet phldrT="[Текст]" custT="1"/>
      <dgm:spPr>
        <a:solidFill>
          <a:srgbClr val="FFFF00"/>
        </a:solidFill>
      </dgm:spPr>
      <dgm:t>
        <a:bodyPr/>
        <a:lstStyle/>
        <a:p>
          <a:r>
            <a:rPr lang="ru-RU" sz="2400" b="1" dirty="0" err="1" smtClean="0">
              <a:solidFill>
                <a:srgbClr val="FF0000"/>
              </a:solidFill>
              <a:latin typeface="Times New Roman" panose="02020603050405020304" pitchFamily="18" charset="0"/>
              <a:cs typeface="Times New Roman" panose="02020603050405020304" pitchFamily="18" charset="0"/>
            </a:rPr>
            <a:t>Социаль-икътисади</a:t>
          </a:r>
          <a:r>
            <a:rPr lang="ru-RU" sz="2400" b="1" dirty="0" smtClean="0">
              <a:solidFill>
                <a:srgbClr val="FF0000"/>
              </a:solidFill>
              <a:latin typeface="Times New Roman" panose="02020603050405020304" pitchFamily="18" charset="0"/>
              <a:cs typeface="Times New Roman" panose="02020603050405020304" pitchFamily="18" charset="0"/>
            </a:rPr>
            <a:t> </a:t>
          </a:r>
          <a:r>
            <a:rPr lang="ru-RU" sz="2400" b="1" dirty="0" err="1" smtClean="0">
              <a:solidFill>
                <a:srgbClr val="FF0000"/>
              </a:solidFill>
              <a:latin typeface="Times New Roman" panose="02020603050405020304" pitchFamily="18" charset="0"/>
              <a:cs typeface="Times New Roman" panose="02020603050405020304" pitchFamily="18" charset="0"/>
            </a:rPr>
            <a:t>факторлар</a:t>
          </a:r>
          <a:endParaRPr lang="ru-RU" sz="2400" b="1" dirty="0">
            <a:solidFill>
              <a:srgbClr val="FF0000"/>
            </a:solidFill>
            <a:latin typeface="Times New Roman" panose="02020603050405020304" pitchFamily="18" charset="0"/>
            <a:cs typeface="Times New Roman" panose="02020603050405020304" pitchFamily="18" charset="0"/>
          </a:endParaRPr>
        </a:p>
      </dgm:t>
    </dgm:pt>
    <dgm:pt modelId="{0B7A3F01-E17E-4804-A23E-7FA7B8D73C15}" type="parTrans" cxnId="{83A6DBEA-5EF6-4567-AF2A-E329416C0DE3}">
      <dgm:prSet/>
      <dgm:spPr/>
      <dgm:t>
        <a:bodyPr/>
        <a:lstStyle/>
        <a:p>
          <a:endParaRPr lang="ru-RU"/>
        </a:p>
      </dgm:t>
    </dgm:pt>
    <dgm:pt modelId="{2E7E47B5-299E-4622-B04B-783EB45875AA}" type="sibTrans" cxnId="{83A6DBEA-5EF6-4567-AF2A-E329416C0DE3}">
      <dgm:prSet/>
      <dgm:spPr>
        <a:solidFill>
          <a:srgbClr val="FF0000"/>
        </a:solidFill>
      </dgm:spPr>
      <dgm:t>
        <a:bodyPr/>
        <a:lstStyle/>
        <a:p>
          <a:endParaRPr lang="ru-RU" dirty="0"/>
        </a:p>
      </dgm:t>
    </dgm:pt>
    <dgm:pt modelId="{049BDB7B-109C-44E5-86AB-AE2E2DB04DBD}" type="pres">
      <dgm:prSet presAssocID="{CEA64D15-42AB-4D47-8C9B-9549917863CB}" presName="cycle" presStyleCnt="0">
        <dgm:presLayoutVars>
          <dgm:dir/>
          <dgm:resizeHandles val="exact"/>
        </dgm:presLayoutVars>
      </dgm:prSet>
      <dgm:spPr/>
      <dgm:t>
        <a:bodyPr/>
        <a:lstStyle/>
        <a:p>
          <a:endParaRPr lang="ru-RU"/>
        </a:p>
      </dgm:t>
    </dgm:pt>
    <dgm:pt modelId="{EE22794A-BFA5-4299-82D8-92BA4ECEF6B1}" type="pres">
      <dgm:prSet presAssocID="{373332A6-1235-4441-B074-1FC711121BB3}" presName="node" presStyleLbl="node1" presStyleIdx="0" presStyleCnt="5" custScaleX="228091" custScaleY="128001" custRadScaleRad="124819" custRadScaleInc="34699">
        <dgm:presLayoutVars>
          <dgm:bulletEnabled val="1"/>
        </dgm:presLayoutVars>
      </dgm:prSet>
      <dgm:spPr/>
      <dgm:t>
        <a:bodyPr/>
        <a:lstStyle/>
        <a:p>
          <a:endParaRPr lang="ru-RU"/>
        </a:p>
      </dgm:t>
    </dgm:pt>
    <dgm:pt modelId="{616EE09C-D321-4C82-99B6-4FF98833959C}" type="pres">
      <dgm:prSet presAssocID="{3E208A66-45B8-4A12-A4EA-460B7EB15409}" presName="sibTrans" presStyleLbl="sibTrans2D1" presStyleIdx="0" presStyleCnt="5" custAng="377529" custScaleX="178492" custScaleY="54647"/>
      <dgm:spPr/>
      <dgm:t>
        <a:bodyPr/>
        <a:lstStyle/>
        <a:p>
          <a:endParaRPr lang="ru-RU"/>
        </a:p>
      </dgm:t>
    </dgm:pt>
    <dgm:pt modelId="{AFD01B14-5AEA-4756-9898-A3BB8A054A9F}" type="pres">
      <dgm:prSet presAssocID="{3E208A66-45B8-4A12-A4EA-460B7EB15409}" presName="connectorText" presStyleLbl="sibTrans2D1" presStyleIdx="0" presStyleCnt="5"/>
      <dgm:spPr/>
      <dgm:t>
        <a:bodyPr/>
        <a:lstStyle/>
        <a:p>
          <a:endParaRPr lang="ru-RU"/>
        </a:p>
      </dgm:t>
    </dgm:pt>
    <dgm:pt modelId="{59FB187E-1195-40E3-9CD6-CC345B4FF154}" type="pres">
      <dgm:prSet presAssocID="{037C5B30-AFE7-49E3-8BE3-B9600755D568}" presName="node" presStyleLbl="node1" presStyleIdx="1" presStyleCnt="5" custScaleX="198344" custScaleY="116340" custRadScaleRad="209984" custRadScaleInc="28405">
        <dgm:presLayoutVars>
          <dgm:bulletEnabled val="1"/>
        </dgm:presLayoutVars>
      </dgm:prSet>
      <dgm:spPr/>
      <dgm:t>
        <a:bodyPr/>
        <a:lstStyle/>
        <a:p>
          <a:endParaRPr lang="ru-RU"/>
        </a:p>
      </dgm:t>
    </dgm:pt>
    <dgm:pt modelId="{BBB4DB89-D963-410A-B573-AC9B5F41DA42}" type="pres">
      <dgm:prSet presAssocID="{32584B6E-7FA7-43F7-B66C-D81E6EA71D72}" presName="sibTrans" presStyleLbl="sibTrans2D1" presStyleIdx="1" presStyleCnt="5" custAng="20689281" custScaleX="150760" custScaleY="23620" custLinFactNeighborX="22689" custLinFactNeighborY="1398"/>
      <dgm:spPr/>
      <dgm:t>
        <a:bodyPr/>
        <a:lstStyle/>
        <a:p>
          <a:endParaRPr lang="ru-RU"/>
        </a:p>
      </dgm:t>
    </dgm:pt>
    <dgm:pt modelId="{49EB82B7-3C9A-49C4-AEEF-A267C606AE95}" type="pres">
      <dgm:prSet presAssocID="{32584B6E-7FA7-43F7-B66C-D81E6EA71D72}" presName="connectorText" presStyleLbl="sibTrans2D1" presStyleIdx="1" presStyleCnt="5"/>
      <dgm:spPr/>
      <dgm:t>
        <a:bodyPr/>
        <a:lstStyle/>
        <a:p>
          <a:endParaRPr lang="ru-RU"/>
        </a:p>
      </dgm:t>
    </dgm:pt>
    <dgm:pt modelId="{5BBC55CE-9F90-4302-9FA3-D6FDF4C08C86}" type="pres">
      <dgm:prSet presAssocID="{381AF6BF-B57D-4C52-B4A4-479B225F42CB}" presName="node" presStyleLbl="node1" presStyleIdx="2" presStyleCnt="5" custScaleX="213536" custScaleY="115276" custRadScaleRad="108911" custRadScaleInc="-13706">
        <dgm:presLayoutVars>
          <dgm:bulletEnabled val="1"/>
        </dgm:presLayoutVars>
      </dgm:prSet>
      <dgm:spPr/>
      <dgm:t>
        <a:bodyPr/>
        <a:lstStyle/>
        <a:p>
          <a:endParaRPr lang="ru-RU"/>
        </a:p>
      </dgm:t>
    </dgm:pt>
    <dgm:pt modelId="{D5762BD6-0122-4F59-A027-54F67555106D}" type="pres">
      <dgm:prSet presAssocID="{495034DB-3CE5-45E0-808C-B64F9A8E3AD2}" presName="sibTrans" presStyleLbl="sibTrans2D1" presStyleIdx="2" presStyleCnt="5" custAng="10705734" custScaleX="153782" custScaleY="56849"/>
      <dgm:spPr/>
      <dgm:t>
        <a:bodyPr/>
        <a:lstStyle/>
        <a:p>
          <a:endParaRPr lang="ru-RU"/>
        </a:p>
      </dgm:t>
    </dgm:pt>
    <dgm:pt modelId="{EF029A6C-81D2-4EAB-9027-66FB0421DE04}" type="pres">
      <dgm:prSet presAssocID="{495034DB-3CE5-45E0-808C-B64F9A8E3AD2}" presName="connectorText" presStyleLbl="sibTrans2D1" presStyleIdx="2" presStyleCnt="5"/>
      <dgm:spPr/>
      <dgm:t>
        <a:bodyPr/>
        <a:lstStyle/>
        <a:p>
          <a:endParaRPr lang="ru-RU"/>
        </a:p>
      </dgm:t>
    </dgm:pt>
    <dgm:pt modelId="{DD580428-5ACF-4FBD-B4AD-608188C0A0A6}" type="pres">
      <dgm:prSet presAssocID="{0E2E8512-37BB-468D-A2F1-85C9A430862F}" presName="node" presStyleLbl="node1" presStyleIdx="3" presStyleCnt="5" custScaleX="250684" custScaleY="125846" custRadScaleRad="216493" custRadScaleInc="94933">
        <dgm:presLayoutVars>
          <dgm:bulletEnabled val="1"/>
        </dgm:presLayoutVars>
      </dgm:prSet>
      <dgm:spPr/>
      <dgm:t>
        <a:bodyPr/>
        <a:lstStyle/>
        <a:p>
          <a:endParaRPr lang="ru-RU"/>
        </a:p>
      </dgm:t>
    </dgm:pt>
    <dgm:pt modelId="{3C098454-F931-4F03-B5E1-957466F7CD13}" type="pres">
      <dgm:prSet presAssocID="{589B4522-4CAC-41BB-94ED-EDEE33F2A3B8}" presName="sibTrans" presStyleLbl="sibTrans2D1" presStyleIdx="3" presStyleCnt="5" custAng="6914557" custScaleX="1539938" custScaleY="26540" custLinFactX="325417" custLinFactNeighborX="400000" custLinFactNeighborY="-51405"/>
      <dgm:spPr/>
      <dgm:t>
        <a:bodyPr/>
        <a:lstStyle/>
        <a:p>
          <a:endParaRPr lang="ru-RU"/>
        </a:p>
      </dgm:t>
    </dgm:pt>
    <dgm:pt modelId="{06E8570A-9C85-4AC6-AFDA-1B729BACAF0C}" type="pres">
      <dgm:prSet presAssocID="{589B4522-4CAC-41BB-94ED-EDEE33F2A3B8}" presName="connectorText" presStyleLbl="sibTrans2D1" presStyleIdx="3" presStyleCnt="5"/>
      <dgm:spPr/>
      <dgm:t>
        <a:bodyPr/>
        <a:lstStyle/>
        <a:p>
          <a:endParaRPr lang="ru-RU"/>
        </a:p>
      </dgm:t>
    </dgm:pt>
    <dgm:pt modelId="{A759A881-BE9A-4EE7-BD16-0A42104D39E6}" type="pres">
      <dgm:prSet presAssocID="{478E6D3B-3C56-4B2E-8041-33ED78967D46}" presName="node" presStyleLbl="node1" presStyleIdx="4" presStyleCnt="5" custAng="0" custScaleX="237545" custScaleY="110594" custRadScaleRad="204624" custRadScaleInc="-14052">
        <dgm:presLayoutVars>
          <dgm:bulletEnabled val="1"/>
        </dgm:presLayoutVars>
      </dgm:prSet>
      <dgm:spPr/>
      <dgm:t>
        <a:bodyPr/>
        <a:lstStyle/>
        <a:p>
          <a:endParaRPr lang="ru-RU"/>
        </a:p>
      </dgm:t>
    </dgm:pt>
    <dgm:pt modelId="{FBB35E7C-8F31-4AEC-91FE-90D014BC8E08}" type="pres">
      <dgm:prSet presAssocID="{2E7E47B5-299E-4622-B04B-783EB45875AA}" presName="sibTrans" presStyleLbl="sibTrans2D1" presStyleIdx="4" presStyleCnt="5" custScaleX="170810" custScaleY="42636"/>
      <dgm:spPr/>
      <dgm:t>
        <a:bodyPr/>
        <a:lstStyle/>
        <a:p>
          <a:endParaRPr lang="ru-RU"/>
        </a:p>
      </dgm:t>
    </dgm:pt>
    <dgm:pt modelId="{95E5048E-6726-482A-AC28-A959B4B4F9BC}" type="pres">
      <dgm:prSet presAssocID="{2E7E47B5-299E-4622-B04B-783EB45875AA}" presName="connectorText" presStyleLbl="sibTrans2D1" presStyleIdx="4" presStyleCnt="5"/>
      <dgm:spPr/>
      <dgm:t>
        <a:bodyPr/>
        <a:lstStyle/>
        <a:p>
          <a:endParaRPr lang="ru-RU"/>
        </a:p>
      </dgm:t>
    </dgm:pt>
  </dgm:ptLst>
  <dgm:cxnLst>
    <dgm:cxn modelId="{806B08FC-9224-4495-AC05-DACF1CF06E1A}" type="presOf" srcId="{0E2E8512-37BB-468D-A2F1-85C9A430862F}" destId="{DD580428-5ACF-4FBD-B4AD-608188C0A0A6}" srcOrd="0" destOrd="0" presId="urn:microsoft.com/office/officeart/2005/8/layout/cycle2"/>
    <dgm:cxn modelId="{3FB5B19C-02FF-4871-BEFC-F2EF6446E3E0}" type="presOf" srcId="{478E6D3B-3C56-4B2E-8041-33ED78967D46}" destId="{A759A881-BE9A-4EE7-BD16-0A42104D39E6}" srcOrd="0" destOrd="0" presId="urn:microsoft.com/office/officeart/2005/8/layout/cycle2"/>
    <dgm:cxn modelId="{5756DF4F-64AC-4113-A5E3-DD764CED7052}" type="presOf" srcId="{CEA64D15-42AB-4D47-8C9B-9549917863CB}" destId="{049BDB7B-109C-44E5-86AB-AE2E2DB04DBD}" srcOrd="0" destOrd="0" presId="urn:microsoft.com/office/officeart/2005/8/layout/cycle2"/>
    <dgm:cxn modelId="{F9338623-28E8-46D6-A578-EAE3B1554570}" type="presOf" srcId="{381AF6BF-B57D-4C52-B4A4-479B225F42CB}" destId="{5BBC55CE-9F90-4302-9FA3-D6FDF4C08C86}" srcOrd="0" destOrd="0" presId="urn:microsoft.com/office/officeart/2005/8/layout/cycle2"/>
    <dgm:cxn modelId="{AF6D4C11-0B59-42BC-8164-A31002170C7B}" type="presOf" srcId="{495034DB-3CE5-45E0-808C-B64F9A8E3AD2}" destId="{D5762BD6-0122-4F59-A027-54F67555106D}" srcOrd="0" destOrd="0" presId="urn:microsoft.com/office/officeart/2005/8/layout/cycle2"/>
    <dgm:cxn modelId="{B6E96E50-9510-49F2-AF4B-5D0615D9389F}" type="presOf" srcId="{3E208A66-45B8-4A12-A4EA-460B7EB15409}" destId="{616EE09C-D321-4C82-99B6-4FF98833959C}" srcOrd="0" destOrd="0" presId="urn:microsoft.com/office/officeart/2005/8/layout/cycle2"/>
    <dgm:cxn modelId="{83A6DBEA-5EF6-4567-AF2A-E329416C0DE3}" srcId="{CEA64D15-42AB-4D47-8C9B-9549917863CB}" destId="{478E6D3B-3C56-4B2E-8041-33ED78967D46}" srcOrd="4" destOrd="0" parTransId="{0B7A3F01-E17E-4804-A23E-7FA7B8D73C15}" sibTransId="{2E7E47B5-299E-4622-B04B-783EB45875AA}"/>
    <dgm:cxn modelId="{1A4073C7-71B5-402E-902E-7213843962EA}" srcId="{CEA64D15-42AB-4D47-8C9B-9549917863CB}" destId="{373332A6-1235-4441-B074-1FC711121BB3}" srcOrd="0" destOrd="0" parTransId="{7FA1DA4D-253D-4AAB-98FB-209FD2210A92}" sibTransId="{3E208A66-45B8-4A12-A4EA-460B7EB15409}"/>
    <dgm:cxn modelId="{28260707-61D5-425F-A1EF-1A6908467FFF}" type="presOf" srcId="{589B4522-4CAC-41BB-94ED-EDEE33F2A3B8}" destId="{06E8570A-9C85-4AC6-AFDA-1B729BACAF0C}" srcOrd="1" destOrd="0" presId="urn:microsoft.com/office/officeart/2005/8/layout/cycle2"/>
    <dgm:cxn modelId="{A511425B-70CF-4789-B8A2-52E7F97947DD}" srcId="{CEA64D15-42AB-4D47-8C9B-9549917863CB}" destId="{037C5B30-AFE7-49E3-8BE3-B9600755D568}" srcOrd="1" destOrd="0" parTransId="{72ED22A6-1800-4718-B0F0-6856FEDB4E2F}" sibTransId="{32584B6E-7FA7-43F7-B66C-D81E6EA71D72}"/>
    <dgm:cxn modelId="{70927337-CDFB-4AE7-9BB1-DD15448E7A3B}" type="presOf" srcId="{2E7E47B5-299E-4622-B04B-783EB45875AA}" destId="{95E5048E-6726-482A-AC28-A959B4B4F9BC}" srcOrd="1" destOrd="0" presId="urn:microsoft.com/office/officeart/2005/8/layout/cycle2"/>
    <dgm:cxn modelId="{16C49F20-F98E-43A8-8176-9F9B05C38329}" srcId="{CEA64D15-42AB-4D47-8C9B-9549917863CB}" destId="{0E2E8512-37BB-468D-A2F1-85C9A430862F}" srcOrd="3" destOrd="0" parTransId="{61CD9F00-0C98-4CC6-A899-2D5C0BD72CEE}" sibTransId="{589B4522-4CAC-41BB-94ED-EDEE33F2A3B8}"/>
    <dgm:cxn modelId="{46DC17E9-563E-4D7D-884F-5215660367B1}" type="presOf" srcId="{32584B6E-7FA7-43F7-B66C-D81E6EA71D72}" destId="{49EB82B7-3C9A-49C4-AEEF-A267C606AE95}" srcOrd="1" destOrd="0" presId="urn:microsoft.com/office/officeart/2005/8/layout/cycle2"/>
    <dgm:cxn modelId="{A7CF3720-8B0C-4C6D-842E-78CB17C164DB}" type="presOf" srcId="{495034DB-3CE5-45E0-808C-B64F9A8E3AD2}" destId="{EF029A6C-81D2-4EAB-9027-66FB0421DE04}" srcOrd="1" destOrd="0" presId="urn:microsoft.com/office/officeart/2005/8/layout/cycle2"/>
    <dgm:cxn modelId="{DAC0E5F8-1062-4B40-924C-7161DC3AD425}" type="presOf" srcId="{589B4522-4CAC-41BB-94ED-EDEE33F2A3B8}" destId="{3C098454-F931-4F03-B5E1-957466F7CD13}" srcOrd="0" destOrd="0" presId="urn:microsoft.com/office/officeart/2005/8/layout/cycle2"/>
    <dgm:cxn modelId="{D18C5567-9B64-4462-841B-F8ED1699D1E0}" type="presOf" srcId="{037C5B30-AFE7-49E3-8BE3-B9600755D568}" destId="{59FB187E-1195-40E3-9CD6-CC345B4FF154}" srcOrd="0" destOrd="0" presId="urn:microsoft.com/office/officeart/2005/8/layout/cycle2"/>
    <dgm:cxn modelId="{8E744A01-03C1-48AE-9DFB-2B410A2A59F9}" type="presOf" srcId="{3E208A66-45B8-4A12-A4EA-460B7EB15409}" destId="{AFD01B14-5AEA-4756-9898-A3BB8A054A9F}" srcOrd="1" destOrd="0" presId="urn:microsoft.com/office/officeart/2005/8/layout/cycle2"/>
    <dgm:cxn modelId="{A10F121C-D7A7-48FA-AEA0-2687D3A49646}" type="presOf" srcId="{373332A6-1235-4441-B074-1FC711121BB3}" destId="{EE22794A-BFA5-4299-82D8-92BA4ECEF6B1}" srcOrd="0" destOrd="0" presId="urn:microsoft.com/office/officeart/2005/8/layout/cycle2"/>
    <dgm:cxn modelId="{BB0BDA96-CA9E-46B2-8536-720E05C2FC6E}" srcId="{CEA64D15-42AB-4D47-8C9B-9549917863CB}" destId="{381AF6BF-B57D-4C52-B4A4-479B225F42CB}" srcOrd="2" destOrd="0" parTransId="{D3B68152-96CB-491E-954B-28E8F882F362}" sibTransId="{495034DB-3CE5-45E0-808C-B64F9A8E3AD2}"/>
    <dgm:cxn modelId="{686D100F-6A63-46A4-ADB1-6E2CD68197A2}" type="presOf" srcId="{2E7E47B5-299E-4622-B04B-783EB45875AA}" destId="{FBB35E7C-8F31-4AEC-91FE-90D014BC8E08}" srcOrd="0" destOrd="0" presId="urn:microsoft.com/office/officeart/2005/8/layout/cycle2"/>
    <dgm:cxn modelId="{6716F040-99A6-4434-B9D4-B0C3B9CF5B17}" type="presOf" srcId="{32584B6E-7FA7-43F7-B66C-D81E6EA71D72}" destId="{BBB4DB89-D963-410A-B573-AC9B5F41DA42}" srcOrd="0" destOrd="0" presId="urn:microsoft.com/office/officeart/2005/8/layout/cycle2"/>
    <dgm:cxn modelId="{74C1C137-0F2F-4E4B-95FD-B242F701788A}" type="presParOf" srcId="{049BDB7B-109C-44E5-86AB-AE2E2DB04DBD}" destId="{EE22794A-BFA5-4299-82D8-92BA4ECEF6B1}" srcOrd="0" destOrd="0" presId="urn:microsoft.com/office/officeart/2005/8/layout/cycle2"/>
    <dgm:cxn modelId="{3E30ECE3-361C-4EBB-B23E-42AB883277BF}" type="presParOf" srcId="{049BDB7B-109C-44E5-86AB-AE2E2DB04DBD}" destId="{616EE09C-D321-4C82-99B6-4FF98833959C}" srcOrd="1" destOrd="0" presId="urn:microsoft.com/office/officeart/2005/8/layout/cycle2"/>
    <dgm:cxn modelId="{5A829548-FE80-42DF-A0D1-11C5955D6BE5}" type="presParOf" srcId="{616EE09C-D321-4C82-99B6-4FF98833959C}" destId="{AFD01B14-5AEA-4756-9898-A3BB8A054A9F}" srcOrd="0" destOrd="0" presId="urn:microsoft.com/office/officeart/2005/8/layout/cycle2"/>
    <dgm:cxn modelId="{A0676B7F-5845-4D32-A1AE-3F85DD5C4133}" type="presParOf" srcId="{049BDB7B-109C-44E5-86AB-AE2E2DB04DBD}" destId="{59FB187E-1195-40E3-9CD6-CC345B4FF154}" srcOrd="2" destOrd="0" presId="urn:microsoft.com/office/officeart/2005/8/layout/cycle2"/>
    <dgm:cxn modelId="{936E68E2-9AA8-4393-BA21-7DAD8FBEDEFF}" type="presParOf" srcId="{049BDB7B-109C-44E5-86AB-AE2E2DB04DBD}" destId="{BBB4DB89-D963-410A-B573-AC9B5F41DA42}" srcOrd="3" destOrd="0" presId="urn:microsoft.com/office/officeart/2005/8/layout/cycle2"/>
    <dgm:cxn modelId="{0127AB98-38E6-4CCE-BD11-E4824C61BD75}" type="presParOf" srcId="{BBB4DB89-D963-410A-B573-AC9B5F41DA42}" destId="{49EB82B7-3C9A-49C4-AEEF-A267C606AE95}" srcOrd="0" destOrd="0" presId="urn:microsoft.com/office/officeart/2005/8/layout/cycle2"/>
    <dgm:cxn modelId="{B516972C-CAD2-4CAC-92FF-F04D89651F6B}" type="presParOf" srcId="{049BDB7B-109C-44E5-86AB-AE2E2DB04DBD}" destId="{5BBC55CE-9F90-4302-9FA3-D6FDF4C08C86}" srcOrd="4" destOrd="0" presId="urn:microsoft.com/office/officeart/2005/8/layout/cycle2"/>
    <dgm:cxn modelId="{8811E15E-1527-4C7A-884F-1875291810A0}" type="presParOf" srcId="{049BDB7B-109C-44E5-86AB-AE2E2DB04DBD}" destId="{D5762BD6-0122-4F59-A027-54F67555106D}" srcOrd="5" destOrd="0" presId="urn:microsoft.com/office/officeart/2005/8/layout/cycle2"/>
    <dgm:cxn modelId="{D6F2E2B9-B817-4B74-A136-29EF69E60FB2}" type="presParOf" srcId="{D5762BD6-0122-4F59-A027-54F67555106D}" destId="{EF029A6C-81D2-4EAB-9027-66FB0421DE04}" srcOrd="0" destOrd="0" presId="urn:microsoft.com/office/officeart/2005/8/layout/cycle2"/>
    <dgm:cxn modelId="{A6021E0A-8534-4A9F-BDCD-9C9829F2E931}" type="presParOf" srcId="{049BDB7B-109C-44E5-86AB-AE2E2DB04DBD}" destId="{DD580428-5ACF-4FBD-B4AD-608188C0A0A6}" srcOrd="6" destOrd="0" presId="urn:microsoft.com/office/officeart/2005/8/layout/cycle2"/>
    <dgm:cxn modelId="{33ACB56A-EDA8-40DB-85FF-DA019ED9A73A}" type="presParOf" srcId="{049BDB7B-109C-44E5-86AB-AE2E2DB04DBD}" destId="{3C098454-F931-4F03-B5E1-957466F7CD13}" srcOrd="7" destOrd="0" presId="urn:microsoft.com/office/officeart/2005/8/layout/cycle2"/>
    <dgm:cxn modelId="{A1B5D0BE-3E39-4EAE-954C-9F5A9C017F0A}" type="presParOf" srcId="{3C098454-F931-4F03-B5E1-957466F7CD13}" destId="{06E8570A-9C85-4AC6-AFDA-1B729BACAF0C}" srcOrd="0" destOrd="0" presId="urn:microsoft.com/office/officeart/2005/8/layout/cycle2"/>
    <dgm:cxn modelId="{18AB6C81-D080-456D-AEB1-BF53D24DF8F0}" type="presParOf" srcId="{049BDB7B-109C-44E5-86AB-AE2E2DB04DBD}" destId="{A759A881-BE9A-4EE7-BD16-0A42104D39E6}" srcOrd="8" destOrd="0" presId="urn:microsoft.com/office/officeart/2005/8/layout/cycle2"/>
    <dgm:cxn modelId="{BF688F3A-C81D-48B2-B5E3-9EBAD7C5BBE1}" type="presParOf" srcId="{049BDB7B-109C-44E5-86AB-AE2E2DB04DBD}" destId="{FBB35E7C-8F31-4AEC-91FE-90D014BC8E08}" srcOrd="9" destOrd="0" presId="urn:microsoft.com/office/officeart/2005/8/layout/cycle2"/>
    <dgm:cxn modelId="{20DBB971-6FA7-4307-B08A-A3F55DD3AD2F}" type="presParOf" srcId="{FBB35E7C-8F31-4AEC-91FE-90D014BC8E08}" destId="{95E5048E-6726-482A-AC28-A959B4B4F9BC}" srcOrd="0" destOrd="0" presId="urn:microsoft.com/office/officeart/2005/8/layout/cycle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E22794A-BFA5-4299-82D8-92BA4ECEF6B1}">
      <dsp:nvSpPr>
        <dsp:cNvPr id="0" name=""/>
        <dsp:cNvSpPr/>
      </dsp:nvSpPr>
      <dsp:spPr>
        <a:xfrm>
          <a:off x="4555558" y="-201221"/>
          <a:ext cx="3425784" cy="1922495"/>
        </a:xfrm>
        <a:prstGeom prst="ellipse">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ru-RU" sz="2400" b="1" kern="1200" dirty="0" err="1" smtClean="0">
              <a:solidFill>
                <a:srgbClr val="FF0000"/>
              </a:solidFill>
              <a:latin typeface="Times New Roman" panose="02020603050405020304" pitchFamily="18" charset="0"/>
              <a:cs typeface="Times New Roman" panose="02020603050405020304" pitchFamily="18" charset="0"/>
            </a:rPr>
            <a:t>Уку</a:t>
          </a:r>
          <a:r>
            <a:rPr lang="ru-RU" sz="2400" b="1" kern="1200" dirty="0" smtClean="0">
              <a:solidFill>
                <a:srgbClr val="FF0000"/>
              </a:solidFill>
              <a:latin typeface="Times New Roman" panose="02020603050405020304" pitchFamily="18" charset="0"/>
              <a:cs typeface="Times New Roman" panose="02020603050405020304" pitchFamily="18" charset="0"/>
            </a:rPr>
            <a:t> </a:t>
          </a:r>
          <a:r>
            <a:rPr lang="ru-RU" sz="2400" b="1" kern="1200" dirty="0" err="1" smtClean="0">
              <a:solidFill>
                <a:srgbClr val="FF0000"/>
              </a:solidFill>
              <a:latin typeface="Times New Roman" panose="02020603050405020304" pitchFamily="18" charset="0"/>
              <a:cs typeface="Times New Roman" panose="02020603050405020304" pitchFamily="18" charset="0"/>
            </a:rPr>
            <a:t>үзенчәлек</a:t>
          </a:r>
          <a:endParaRPr lang="ru-RU" sz="2400" b="1" kern="1200" dirty="0" smtClean="0">
            <a:solidFill>
              <a:srgbClr val="FF0000"/>
            </a:solidFill>
            <a:latin typeface="Times New Roman" panose="02020603050405020304" pitchFamily="18" charset="0"/>
            <a:cs typeface="Times New Roman" panose="02020603050405020304" pitchFamily="18" charset="0"/>
          </a:endParaRPr>
        </a:p>
        <a:p>
          <a:pPr lvl="0" algn="ctr" defTabSz="1066800">
            <a:lnSpc>
              <a:spcPct val="90000"/>
            </a:lnSpc>
            <a:spcBef>
              <a:spcPct val="0"/>
            </a:spcBef>
            <a:spcAft>
              <a:spcPct val="35000"/>
            </a:spcAft>
          </a:pPr>
          <a:r>
            <a:rPr lang="ru-RU" sz="2400" b="1" kern="1200" dirty="0" err="1" smtClean="0">
              <a:solidFill>
                <a:srgbClr val="FF0000"/>
              </a:solidFill>
              <a:latin typeface="Times New Roman" panose="02020603050405020304" pitchFamily="18" charset="0"/>
              <a:cs typeface="Times New Roman" panose="02020603050405020304" pitchFamily="18" charset="0"/>
            </a:rPr>
            <a:t>ләре</a:t>
          </a:r>
          <a:endParaRPr lang="ru-RU" sz="2400" b="1" kern="1200" dirty="0">
            <a:solidFill>
              <a:srgbClr val="FF0000"/>
            </a:solidFill>
            <a:latin typeface="Times New Roman" panose="02020603050405020304" pitchFamily="18" charset="0"/>
            <a:cs typeface="Times New Roman" panose="02020603050405020304" pitchFamily="18" charset="0"/>
          </a:endParaRPr>
        </a:p>
      </dsp:txBody>
      <dsp:txXfrm>
        <a:off x="4555558" y="-201221"/>
        <a:ext cx="3425784" cy="1922495"/>
      </dsp:txXfrm>
    </dsp:sp>
    <dsp:sp modelId="{616EE09C-D321-4C82-99B6-4FF98833959C}">
      <dsp:nvSpPr>
        <dsp:cNvPr id="0" name=""/>
        <dsp:cNvSpPr/>
      </dsp:nvSpPr>
      <dsp:spPr>
        <a:xfrm rot="1681859">
          <a:off x="7644919" y="1336782"/>
          <a:ext cx="834722" cy="277007"/>
        </a:xfrm>
        <a:prstGeom prst="rightArrow">
          <a:avLst>
            <a:gd name="adj1" fmla="val 60000"/>
            <a:gd name="adj2" fmla="val 50000"/>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dirty="0"/>
        </a:p>
      </dsp:txBody>
      <dsp:txXfrm rot="1681859">
        <a:off x="7644919" y="1336782"/>
        <a:ext cx="834722" cy="277007"/>
      </dsp:txXfrm>
    </dsp:sp>
    <dsp:sp modelId="{59FB187E-1195-40E3-9CD6-CC345B4FF154}">
      <dsp:nvSpPr>
        <dsp:cNvPr id="0" name=""/>
        <dsp:cNvSpPr/>
      </dsp:nvSpPr>
      <dsp:spPr>
        <a:xfrm>
          <a:off x="8226709" y="1261086"/>
          <a:ext cx="2979003" cy="1747354"/>
        </a:xfrm>
        <a:prstGeom prst="ellipse">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ru-RU" sz="2400" b="1" kern="1200" dirty="0" err="1" smtClean="0">
              <a:solidFill>
                <a:srgbClr val="FF0000"/>
              </a:solidFill>
              <a:latin typeface="Times New Roman" panose="02020603050405020304" pitchFamily="18" charset="0"/>
              <a:cs typeface="Times New Roman" panose="02020603050405020304" pitchFamily="18" charset="0"/>
            </a:rPr>
            <a:t>Уку</a:t>
          </a:r>
          <a:r>
            <a:rPr lang="ru-RU" sz="2400" b="1" kern="1200" dirty="0" smtClean="0">
              <a:solidFill>
                <a:srgbClr val="FF0000"/>
              </a:solidFill>
              <a:latin typeface="Times New Roman" panose="02020603050405020304" pitchFamily="18" charset="0"/>
              <a:cs typeface="Times New Roman" panose="02020603050405020304" pitchFamily="18" charset="0"/>
            </a:rPr>
            <a:t> </a:t>
          </a:r>
          <a:r>
            <a:rPr lang="ru-RU" sz="2400" b="1" kern="1200" dirty="0" err="1" smtClean="0">
              <a:solidFill>
                <a:srgbClr val="FF0000"/>
              </a:solidFill>
              <a:latin typeface="Times New Roman" panose="02020603050405020304" pitchFamily="18" charset="0"/>
              <a:cs typeface="Times New Roman" panose="02020603050405020304" pitchFamily="18" charset="0"/>
            </a:rPr>
            <a:t>грамоталы</a:t>
          </a:r>
          <a:endParaRPr lang="ru-RU" sz="2400" b="1" kern="1200" dirty="0" smtClean="0">
            <a:solidFill>
              <a:srgbClr val="FF0000"/>
            </a:solidFill>
            <a:latin typeface="Times New Roman" panose="02020603050405020304" pitchFamily="18" charset="0"/>
            <a:cs typeface="Times New Roman" panose="02020603050405020304" pitchFamily="18" charset="0"/>
          </a:endParaRPr>
        </a:p>
        <a:p>
          <a:pPr lvl="0" algn="ctr" defTabSz="1066800">
            <a:lnSpc>
              <a:spcPct val="90000"/>
            </a:lnSpc>
            <a:spcBef>
              <a:spcPct val="0"/>
            </a:spcBef>
            <a:spcAft>
              <a:spcPct val="35000"/>
            </a:spcAft>
          </a:pPr>
          <a:r>
            <a:rPr lang="ru-RU" sz="2400" b="1" kern="1200" dirty="0" err="1" smtClean="0">
              <a:solidFill>
                <a:srgbClr val="FF0000"/>
              </a:solidFill>
              <a:latin typeface="Times New Roman" panose="02020603050405020304" pitchFamily="18" charset="0"/>
              <a:cs typeface="Times New Roman" panose="02020603050405020304" pitchFamily="18" charset="0"/>
            </a:rPr>
            <a:t>лыгы</a:t>
          </a:r>
          <a:endParaRPr lang="ru-RU" sz="2400" b="1" kern="1200" dirty="0">
            <a:solidFill>
              <a:srgbClr val="FF0000"/>
            </a:solidFill>
            <a:latin typeface="Times New Roman" panose="02020603050405020304" pitchFamily="18" charset="0"/>
            <a:cs typeface="Times New Roman" panose="02020603050405020304" pitchFamily="18" charset="0"/>
          </a:endParaRPr>
        </a:p>
      </dsp:txBody>
      <dsp:txXfrm>
        <a:off x="8226709" y="1261086"/>
        <a:ext cx="2979003" cy="1747354"/>
      </dsp:txXfrm>
    </dsp:sp>
    <dsp:sp modelId="{BBB4DB89-D963-410A-B573-AC9B5F41DA42}">
      <dsp:nvSpPr>
        <dsp:cNvPr id="0" name=""/>
        <dsp:cNvSpPr/>
      </dsp:nvSpPr>
      <dsp:spPr>
        <a:xfrm rot="7551970">
          <a:off x="8140212" y="3114939"/>
          <a:ext cx="853683" cy="119730"/>
        </a:xfrm>
        <a:prstGeom prst="rightArrow">
          <a:avLst>
            <a:gd name="adj1" fmla="val 60000"/>
            <a:gd name="adj2" fmla="val 50000"/>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ru-RU" sz="500" kern="1200"/>
        </a:p>
      </dsp:txBody>
      <dsp:txXfrm rot="7551970">
        <a:off x="8140212" y="3114939"/>
        <a:ext cx="853683" cy="119730"/>
      </dsp:txXfrm>
    </dsp:sp>
    <dsp:sp modelId="{5BBC55CE-9F90-4302-9FA3-D6FDF4C08C86}">
      <dsp:nvSpPr>
        <dsp:cNvPr id="0" name=""/>
        <dsp:cNvSpPr/>
      </dsp:nvSpPr>
      <dsp:spPr>
        <a:xfrm>
          <a:off x="5516628" y="3367911"/>
          <a:ext cx="3207177" cy="1731373"/>
        </a:xfrm>
        <a:prstGeom prst="ellipse">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ru-RU" sz="2400" b="1" kern="1200" dirty="0" err="1" smtClean="0">
              <a:solidFill>
                <a:srgbClr val="FF0000"/>
              </a:solidFill>
              <a:latin typeface="Times New Roman" panose="02020603050405020304" pitchFamily="18" charset="0"/>
              <a:cs typeface="Times New Roman" panose="02020603050405020304" pitchFamily="18" charset="0"/>
            </a:rPr>
            <a:t>Укыту</a:t>
          </a:r>
          <a:r>
            <a:rPr lang="ru-RU" sz="2400" b="1" kern="1200" dirty="0" smtClean="0">
              <a:solidFill>
                <a:srgbClr val="FF0000"/>
              </a:solidFill>
              <a:latin typeface="Times New Roman" panose="02020603050405020304" pitchFamily="18" charset="0"/>
              <a:cs typeface="Times New Roman" panose="02020603050405020304" pitchFamily="18" charset="0"/>
            </a:rPr>
            <a:t> </a:t>
          </a:r>
          <a:r>
            <a:rPr lang="ru-RU" sz="2400" b="1" kern="1200" dirty="0" err="1" smtClean="0">
              <a:solidFill>
                <a:srgbClr val="FF0000"/>
              </a:solidFill>
              <a:latin typeface="Times New Roman" panose="02020603050405020304" pitchFamily="18" charset="0"/>
              <a:cs typeface="Times New Roman" panose="02020603050405020304" pitchFamily="18" charset="0"/>
            </a:rPr>
            <a:t>стратегиясе</a:t>
          </a:r>
          <a:r>
            <a:rPr lang="ru-RU" sz="2400" b="1" kern="1200" dirty="0" smtClean="0">
              <a:solidFill>
                <a:srgbClr val="FF0000"/>
              </a:solidFill>
              <a:latin typeface="Times New Roman" panose="02020603050405020304" pitchFamily="18" charset="0"/>
              <a:cs typeface="Times New Roman" panose="02020603050405020304" pitchFamily="18" charset="0"/>
            </a:rPr>
            <a:t> (</a:t>
          </a:r>
          <a:r>
            <a:rPr lang="ru-RU" sz="2400" b="1" kern="1200" dirty="0" err="1" smtClean="0">
              <a:solidFill>
                <a:srgbClr val="FF0000"/>
              </a:solidFill>
              <a:latin typeface="Times New Roman" panose="02020603050405020304" pitchFamily="18" charset="0"/>
              <a:cs typeface="Times New Roman" panose="02020603050405020304" pitchFamily="18" charset="0"/>
            </a:rPr>
            <a:t>уку</a:t>
          </a:r>
          <a:r>
            <a:rPr lang="ru-RU" sz="2400" b="1" kern="1200" dirty="0" smtClean="0">
              <a:solidFill>
                <a:srgbClr val="FF0000"/>
              </a:solidFill>
              <a:latin typeface="Times New Roman" panose="02020603050405020304" pitchFamily="18" charset="0"/>
              <a:cs typeface="Times New Roman" panose="02020603050405020304" pitchFamily="18" charset="0"/>
            </a:rPr>
            <a:t> </a:t>
          </a:r>
          <a:r>
            <a:rPr lang="ru-RU" sz="2400" b="1" kern="1200" dirty="0" err="1" smtClean="0">
              <a:solidFill>
                <a:srgbClr val="FF0000"/>
              </a:solidFill>
              <a:latin typeface="Times New Roman" panose="02020603050405020304" pitchFamily="18" charset="0"/>
              <a:cs typeface="Times New Roman" panose="02020603050405020304" pitchFamily="18" charset="0"/>
            </a:rPr>
            <a:t>модельл</a:t>
          </a:r>
          <a:r>
            <a:rPr lang="tt-RU" sz="2400" b="1" kern="1200" dirty="0" smtClean="0">
              <a:solidFill>
                <a:srgbClr val="FF0000"/>
              </a:solidFill>
              <a:latin typeface="Times New Roman" panose="02020603050405020304" pitchFamily="18" charset="0"/>
              <a:cs typeface="Times New Roman" panose="02020603050405020304" pitchFamily="18" charset="0"/>
            </a:rPr>
            <a:t>әре</a:t>
          </a:r>
          <a:r>
            <a:rPr lang="ru-RU" sz="2400" b="1" kern="1200" dirty="0" smtClean="0">
              <a:solidFill>
                <a:srgbClr val="FF0000"/>
              </a:solidFill>
              <a:latin typeface="Times New Roman" panose="02020603050405020304" pitchFamily="18" charset="0"/>
              <a:cs typeface="Times New Roman" panose="02020603050405020304" pitchFamily="18" charset="0"/>
            </a:rPr>
            <a:t>)</a:t>
          </a:r>
          <a:endParaRPr lang="ru-RU" sz="2400" b="1" kern="1200" dirty="0">
            <a:solidFill>
              <a:srgbClr val="FF0000"/>
            </a:solidFill>
            <a:latin typeface="Times New Roman" panose="02020603050405020304" pitchFamily="18" charset="0"/>
            <a:cs typeface="Times New Roman" panose="02020603050405020304" pitchFamily="18" charset="0"/>
          </a:endParaRPr>
        </a:p>
      </dsp:txBody>
      <dsp:txXfrm>
        <a:off x="5516628" y="3367911"/>
        <a:ext cx="3207177" cy="1731373"/>
      </dsp:txXfrm>
    </dsp:sp>
    <dsp:sp modelId="{D5762BD6-0122-4F59-A027-54F67555106D}">
      <dsp:nvSpPr>
        <dsp:cNvPr id="0" name=""/>
        <dsp:cNvSpPr/>
      </dsp:nvSpPr>
      <dsp:spPr>
        <a:xfrm rot="21600000">
          <a:off x="3950816" y="4022223"/>
          <a:ext cx="1432066" cy="288169"/>
        </a:xfrm>
        <a:prstGeom prst="rightArrow">
          <a:avLst>
            <a:gd name="adj1" fmla="val 60000"/>
            <a:gd name="adj2" fmla="val 50000"/>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p>
      </dsp:txBody>
      <dsp:txXfrm rot="21600000">
        <a:off x="3950816" y="4022223"/>
        <a:ext cx="1432066" cy="288169"/>
      </dsp:txXfrm>
    </dsp:sp>
    <dsp:sp modelId="{DD580428-5ACF-4FBD-B4AD-608188C0A0A6}">
      <dsp:nvSpPr>
        <dsp:cNvPr id="0" name=""/>
        <dsp:cNvSpPr/>
      </dsp:nvSpPr>
      <dsp:spPr>
        <a:xfrm>
          <a:off x="0" y="3144877"/>
          <a:ext cx="3765117" cy="1890128"/>
        </a:xfrm>
        <a:prstGeom prst="ellipse">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ru-RU" sz="2400" b="1" kern="1200" dirty="0" err="1" smtClean="0">
              <a:solidFill>
                <a:srgbClr val="FF0000"/>
              </a:solidFill>
              <a:latin typeface="Times New Roman" panose="02020603050405020304" pitchFamily="18" charset="0"/>
              <a:cs typeface="Times New Roman" panose="02020603050405020304" pitchFamily="18" charset="0"/>
            </a:rPr>
            <a:t>Гендерлы</a:t>
          </a:r>
          <a:r>
            <a:rPr lang="ru-RU" sz="2400" b="1" kern="1200" dirty="0" smtClean="0">
              <a:solidFill>
                <a:srgbClr val="FF0000"/>
              </a:solidFill>
              <a:latin typeface="Times New Roman" panose="02020603050405020304" pitchFamily="18" charset="0"/>
              <a:cs typeface="Times New Roman" panose="02020603050405020304" pitchFamily="18" charset="0"/>
            </a:rPr>
            <a:t> </a:t>
          </a:r>
          <a:r>
            <a:rPr lang="ru-RU" sz="2400" b="1" kern="1200" dirty="0" err="1" smtClean="0">
              <a:solidFill>
                <a:srgbClr val="FF0000"/>
              </a:solidFill>
              <a:latin typeface="Times New Roman" panose="02020603050405020304" pitchFamily="18" charset="0"/>
              <a:cs typeface="Times New Roman" panose="02020603050405020304" pitchFamily="18" charset="0"/>
            </a:rPr>
            <a:t>аермалар</a:t>
          </a:r>
          <a:endParaRPr lang="ru-RU" sz="2400" b="1" kern="1200" dirty="0" smtClean="0">
            <a:solidFill>
              <a:srgbClr val="FF0000"/>
            </a:solidFill>
            <a:latin typeface="Times New Roman" panose="02020603050405020304" pitchFamily="18" charset="0"/>
            <a:cs typeface="Times New Roman" panose="02020603050405020304" pitchFamily="18" charset="0"/>
          </a:endParaRPr>
        </a:p>
        <a:p>
          <a:pPr lvl="0" algn="ctr" defTabSz="1066800">
            <a:lnSpc>
              <a:spcPct val="90000"/>
            </a:lnSpc>
            <a:spcBef>
              <a:spcPct val="0"/>
            </a:spcBef>
            <a:spcAft>
              <a:spcPct val="35000"/>
            </a:spcAft>
          </a:pPr>
          <a:r>
            <a:rPr lang="ru-RU" sz="2400" b="1" kern="1200" dirty="0" smtClean="0">
              <a:solidFill>
                <a:srgbClr val="FF0000"/>
              </a:solidFill>
              <a:latin typeface="Times New Roman" panose="02020603050405020304" pitchFamily="18" charset="0"/>
              <a:cs typeface="Times New Roman" panose="02020603050405020304" pitchFamily="18" charset="0"/>
            </a:rPr>
            <a:t>(грамматик структура)</a:t>
          </a:r>
          <a:endParaRPr lang="ru-RU" sz="2400" b="1" kern="1200" dirty="0">
            <a:solidFill>
              <a:srgbClr val="FF0000"/>
            </a:solidFill>
            <a:latin typeface="Times New Roman" panose="02020603050405020304" pitchFamily="18" charset="0"/>
            <a:cs typeface="Times New Roman" panose="02020603050405020304" pitchFamily="18" charset="0"/>
          </a:endParaRPr>
        </a:p>
      </dsp:txBody>
      <dsp:txXfrm>
        <a:off x="0" y="3144877"/>
        <a:ext cx="3765117" cy="1890128"/>
      </dsp:txXfrm>
    </dsp:sp>
    <dsp:sp modelId="{3C098454-F931-4F03-B5E1-957466F7CD13}">
      <dsp:nvSpPr>
        <dsp:cNvPr id="0" name=""/>
        <dsp:cNvSpPr/>
      </dsp:nvSpPr>
      <dsp:spPr>
        <a:xfrm rot="1571928">
          <a:off x="1781068" y="2567700"/>
          <a:ext cx="4197030" cy="134532"/>
        </a:xfrm>
        <a:prstGeom prst="rightArrow">
          <a:avLst>
            <a:gd name="adj1" fmla="val 60000"/>
            <a:gd name="adj2" fmla="val 50000"/>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ru-RU" sz="500" kern="1200" dirty="0"/>
        </a:p>
      </dsp:txBody>
      <dsp:txXfrm rot="1571928">
        <a:off x="1781068" y="2567700"/>
        <a:ext cx="4197030" cy="134532"/>
      </dsp:txXfrm>
    </dsp:sp>
    <dsp:sp modelId="{A759A881-BE9A-4EE7-BD16-0A42104D39E6}">
      <dsp:nvSpPr>
        <dsp:cNvPr id="0" name=""/>
        <dsp:cNvSpPr/>
      </dsp:nvSpPr>
      <dsp:spPr>
        <a:xfrm>
          <a:off x="136884" y="969717"/>
          <a:ext cx="3567777" cy="1661052"/>
        </a:xfrm>
        <a:prstGeom prst="ellipse">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ru-RU" sz="2400" b="1" kern="1200" dirty="0" err="1" smtClean="0">
              <a:solidFill>
                <a:srgbClr val="FF0000"/>
              </a:solidFill>
              <a:latin typeface="Times New Roman" panose="02020603050405020304" pitchFamily="18" charset="0"/>
              <a:cs typeface="Times New Roman" panose="02020603050405020304" pitchFamily="18" charset="0"/>
            </a:rPr>
            <a:t>Социаль-икътисади</a:t>
          </a:r>
          <a:r>
            <a:rPr lang="ru-RU" sz="2400" b="1" kern="1200" dirty="0" smtClean="0">
              <a:solidFill>
                <a:srgbClr val="FF0000"/>
              </a:solidFill>
              <a:latin typeface="Times New Roman" panose="02020603050405020304" pitchFamily="18" charset="0"/>
              <a:cs typeface="Times New Roman" panose="02020603050405020304" pitchFamily="18" charset="0"/>
            </a:rPr>
            <a:t> </a:t>
          </a:r>
          <a:r>
            <a:rPr lang="ru-RU" sz="2400" b="1" kern="1200" dirty="0" err="1" smtClean="0">
              <a:solidFill>
                <a:srgbClr val="FF0000"/>
              </a:solidFill>
              <a:latin typeface="Times New Roman" panose="02020603050405020304" pitchFamily="18" charset="0"/>
              <a:cs typeface="Times New Roman" panose="02020603050405020304" pitchFamily="18" charset="0"/>
            </a:rPr>
            <a:t>факторлар</a:t>
          </a:r>
          <a:endParaRPr lang="ru-RU" sz="2400" b="1" kern="1200" dirty="0">
            <a:solidFill>
              <a:srgbClr val="FF0000"/>
            </a:solidFill>
            <a:latin typeface="Times New Roman" panose="02020603050405020304" pitchFamily="18" charset="0"/>
            <a:cs typeface="Times New Roman" panose="02020603050405020304" pitchFamily="18" charset="0"/>
          </a:endParaRPr>
        </a:p>
      </dsp:txBody>
      <dsp:txXfrm>
        <a:off x="136884" y="969717"/>
        <a:ext cx="3567777" cy="1661052"/>
      </dsp:txXfrm>
    </dsp:sp>
    <dsp:sp modelId="{FBB35E7C-8F31-4AEC-91FE-90D014BC8E08}">
      <dsp:nvSpPr>
        <dsp:cNvPr id="0" name=""/>
        <dsp:cNvSpPr/>
      </dsp:nvSpPr>
      <dsp:spPr>
        <a:xfrm rot="20792667">
          <a:off x="3530618" y="1175014"/>
          <a:ext cx="1103400" cy="216123"/>
        </a:xfrm>
        <a:prstGeom prst="rightArrow">
          <a:avLst>
            <a:gd name="adj1" fmla="val 60000"/>
            <a:gd name="adj2" fmla="val 50000"/>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ru-RU" sz="900" kern="1200" dirty="0"/>
        </a:p>
      </dsp:txBody>
      <dsp:txXfrm rot="20792667">
        <a:off x="3530618" y="1175014"/>
        <a:ext cx="1103400" cy="216123"/>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38D8DB1-482B-4E3B-86D6-057F4BC74621}" type="datetimeFigureOut">
              <a:rPr lang="ru-RU" smtClean="0"/>
              <a:pPr/>
              <a:t>04.04.2024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98082A8-09BB-4331-B636-F5F9A2D3C0E3}" type="slidenum">
              <a:rPr lang="ru-RU" smtClean="0"/>
              <a:pPr/>
              <a:t>‹#›</a:t>
            </a:fld>
            <a:endParaRPr lang="ru-RU"/>
          </a:p>
        </p:txBody>
      </p:sp>
    </p:spTree>
    <p:extLst>
      <p:ext uri="{BB962C8B-B14F-4D97-AF65-F5344CB8AC3E}">
        <p14:creationId xmlns:p14="http://schemas.microsoft.com/office/powerpoint/2010/main" xmlns="" val="2340375419"/>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38D8DB1-482B-4E3B-86D6-057F4BC74621}" type="datetimeFigureOut">
              <a:rPr lang="ru-RU" smtClean="0"/>
              <a:pPr/>
              <a:t>04.04.2024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98082A8-09BB-4331-B636-F5F9A2D3C0E3}" type="slidenum">
              <a:rPr lang="ru-RU" smtClean="0"/>
              <a:pPr/>
              <a:t>‹#›</a:t>
            </a:fld>
            <a:endParaRPr lang="ru-RU"/>
          </a:p>
        </p:txBody>
      </p:sp>
    </p:spTree>
    <p:extLst>
      <p:ext uri="{BB962C8B-B14F-4D97-AF65-F5344CB8AC3E}">
        <p14:creationId xmlns:p14="http://schemas.microsoft.com/office/powerpoint/2010/main" xmlns="" val="69274048"/>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38D8DB1-482B-4E3B-86D6-057F4BC74621}" type="datetimeFigureOut">
              <a:rPr lang="ru-RU" smtClean="0"/>
              <a:pPr/>
              <a:t>04.04.2024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98082A8-09BB-4331-B636-F5F9A2D3C0E3}" type="slidenum">
              <a:rPr lang="ru-RU" smtClean="0"/>
              <a:pPr/>
              <a:t>‹#›</a:t>
            </a:fld>
            <a:endParaRPr lang="ru-RU"/>
          </a:p>
        </p:txBody>
      </p:sp>
    </p:spTree>
    <p:extLst>
      <p:ext uri="{BB962C8B-B14F-4D97-AF65-F5344CB8AC3E}">
        <p14:creationId xmlns:p14="http://schemas.microsoft.com/office/powerpoint/2010/main" xmlns="" val="1934533746"/>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38D8DB1-482B-4E3B-86D6-057F4BC74621}" type="datetimeFigureOut">
              <a:rPr lang="ru-RU" smtClean="0"/>
              <a:pPr/>
              <a:t>04.04.2024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98082A8-09BB-4331-B636-F5F9A2D3C0E3}" type="slidenum">
              <a:rPr lang="ru-RU" smtClean="0"/>
              <a:pPr/>
              <a:t>‹#›</a:t>
            </a:fld>
            <a:endParaRPr lang="ru-RU"/>
          </a:p>
        </p:txBody>
      </p:sp>
    </p:spTree>
    <p:extLst>
      <p:ext uri="{BB962C8B-B14F-4D97-AF65-F5344CB8AC3E}">
        <p14:creationId xmlns:p14="http://schemas.microsoft.com/office/powerpoint/2010/main" xmlns="" val="4143056800"/>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38D8DB1-482B-4E3B-86D6-057F4BC74621}" type="datetimeFigureOut">
              <a:rPr lang="ru-RU" smtClean="0"/>
              <a:pPr/>
              <a:t>04.04.2024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98082A8-09BB-4331-B636-F5F9A2D3C0E3}" type="slidenum">
              <a:rPr lang="ru-RU" smtClean="0"/>
              <a:pPr/>
              <a:t>‹#›</a:t>
            </a:fld>
            <a:endParaRPr lang="ru-RU"/>
          </a:p>
        </p:txBody>
      </p:sp>
    </p:spTree>
    <p:extLst>
      <p:ext uri="{BB962C8B-B14F-4D97-AF65-F5344CB8AC3E}">
        <p14:creationId xmlns:p14="http://schemas.microsoft.com/office/powerpoint/2010/main" xmlns="" val="307681708"/>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38D8DB1-482B-4E3B-86D6-057F4BC74621}" type="datetimeFigureOut">
              <a:rPr lang="ru-RU" smtClean="0"/>
              <a:pPr/>
              <a:t>04.04.2024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98082A8-09BB-4331-B636-F5F9A2D3C0E3}" type="slidenum">
              <a:rPr lang="ru-RU" smtClean="0"/>
              <a:pPr/>
              <a:t>‹#›</a:t>
            </a:fld>
            <a:endParaRPr lang="ru-RU"/>
          </a:p>
        </p:txBody>
      </p:sp>
    </p:spTree>
    <p:extLst>
      <p:ext uri="{BB962C8B-B14F-4D97-AF65-F5344CB8AC3E}">
        <p14:creationId xmlns:p14="http://schemas.microsoft.com/office/powerpoint/2010/main" xmlns="" val="779633591"/>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38D8DB1-482B-4E3B-86D6-057F4BC74621}" type="datetimeFigureOut">
              <a:rPr lang="ru-RU" smtClean="0"/>
              <a:pPr/>
              <a:t>04.04.2024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98082A8-09BB-4331-B636-F5F9A2D3C0E3}" type="slidenum">
              <a:rPr lang="ru-RU" smtClean="0"/>
              <a:pPr/>
              <a:t>‹#›</a:t>
            </a:fld>
            <a:endParaRPr lang="ru-RU"/>
          </a:p>
        </p:txBody>
      </p:sp>
    </p:spTree>
    <p:extLst>
      <p:ext uri="{BB962C8B-B14F-4D97-AF65-F5344CB8AC3E}">
        <p14:creationId xmlns:p14="http://schemas.microsoft.com/office/powerpoint/2010/main" xmlns="" val="3856941940"/>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38D8DB1-482B-4E3B-86D6-057F4BC74621}" type="datetimeFigureOut">
              <a:rPr lang="ru-RU" smtClean="0"/>
              <a:pPr/>
              <a:t>04.04.2024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98082A8-09BB-4331-B636-F5F9A2D3C0E3}" type="slidenum">
              <a:rPr lang="ru-RU" smtClean="0"/>
              <a:pPr/>
              <a:t>‹#›</a:t>
            </a:fld>
            <a:endParaRPr lang="ru-RU"/>
          </a:p>
        </p:txBody>
      </p:sp>
    </p:spTree>
    <p:extLst>
      <p:ext uri="{BB962C8B-B14F-4D97-AF65-F5344CB8AC3E}">
        <p14:creationId xmlns:p14="http://schemas.microsoft.com/office/powerpoint/2010/main" xmlns="" val="2706626824"/>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38D8DB1-482B-4E3B-86D6-057F4BC74621}" type="datetimeFigureOut">
              <a:rPr lang="ru-RU" smtClean="0"/>
              <a:pPr/>
              <a:t>04.04.2024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98082A8-09BB-4331-B636-F5F9A2D3C0E3}" type="slidenum">
              <a:rPr lang="ru-RU" smtClean="0"/>
              <a:pPr/>
              <a:t>‹#›</a:t>
            </a:fld>
            <a:endParaRPr lang="ru-RU"/>
          </a:p>
        </p:txBody>
      </p:sp>
    </p:spTree>
    <p:extLst>
      <p:ext uri="{BB962C8B-B14F-4D97-AF65-F5344CB8AC3E}">
        <p14:creationId xmlns:p14="http://schemas.microsoft.com/office/powerpoint/2010/main" xmlns="" val="1051383663"/>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38D8DB1-482B-4E3B-86D6-057F4BC74621}" type="datetimeFigureOut">
              <a:rPr lang="ru-RU" smtClean="0"/>
              <a:pPr/>
              <a:t>04.04.2024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98082A8-09BB-4331-B636-F5F9A2D3C0E3}" type="slidenum">
              <a:rPr lang="ru-RU" smtClean="0"/>
              <a:pPr/>
              <a:t>‹#›</a:t>
            </a:fld>
            <a:endParaRPr lang="ru-RU"/>
          </a:p>
        </p:txBody>
      </p:sp>
    </p:spTree>
    <p:extLst>
      <p:ext uri="{BB962C8B-B14F-4D97-AF65-F5344CB8AC3E}">
        <p14:creationId xmlns:p14="http://schemas.microsoft.com/office/powerpoint/2010/main" xmlns="" val="2955697248"/>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38D8DB1-482B-4E3B-86D6-057F4BC74621}" type="datetimeFigureOut">
              <a:rPr lang="ru-RU" smtClean="0"/>
              <a:pPr/>
              <a:t>04.04.2024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98082A8-09BB-4331-B636-F5F9A2D3C0E3}" type="slidenum">
              <a:rPr lang="ru-RU" smtClean="0"/>
              <a:pPr/>
              <a:t>‹#›</a:t>
            </a:fld>
            <a:endParaRPr lang="ru-RU"/>
          </a:p>
        </p:txBody>
      </p:sp>
    </p:spTree>
    <p:extLst>
      <p:ext uri="{BB962C8B-B14F-4D97-AF65-F5344CB8AC3E}">
        <p14:creationId xmlns:p14="http://schemas.microsoft.com/office/powerpoint/2010/main" xmlns="" val="1016804951"/>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8D8DB1-482B-4E3B-86D6-057F4BC74621}" type="datetimeFigureOut">
              <a:rPr lang="ru-RU" smtClean="0"/>
              <a:pPr/>
              <a:t>04.04.2024</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8082A8-09BB-4331-B636-F5F9A2D3C0E3}" type="slidenum">
              <a:rPr lang="ru-RU" smtClean="0"/>
              <a:pPr/>
              <a:t>‹#›</a:t>
            </a:fld>
            <a:endParaRPr lang="ru-RU"/>
          </a:p>
        </p:txBody>
      </p:sp>
    </p:spTree>
    <p:extLst>
      <p:ext uri="{BB962C8B-B14F-4D97-AF65-F5344CB8AC3E}">
        <p14:creationId xmlns:p14="http://schemas.microsoft.com/office/powerpoint/2010/main" xmlns="" val="14878486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0"/>
            <a:ext cx="12192000" cy="6858000"/>
          </a:xfrm>
          <a:prstGeom prst="rect">
            <a:avLst/>
          </a:prstGeom>
        </p:spPr>
      </p:pic>
      <p:sp>
        <p:nvSpPr>
          <p:cNvPr id="2" name="Заголовок 1"/>
          <p:cNvSpPr>
            <a:spLocks noGrp="1"/>
          </p:cNvSpPr>
          <p:nvPr>
            <p:ph type="ctrTitle"/>
          </p:nvPr>
        </p:nvSpPr>
        <p:spPr>
          <a:xfrm>
            <a:off x="1524000" y="1122363"/>
            <a:ext cx="9144000" cy="2387600"/>
          </a:xfrm>
        </p:spPr>
        <p:txBody>
          <a:bodyPr>
            <a:normAutofit fontScale="90000"/>
          </a:bodyPr>
          <a:lstStyle/>
          <a:p>
            <a:r>
              <a:rPr lang="ru-RU" sz="4000" dirty="0" smtClean="0"/>
              <a:t/>
            </a:r>
            <a:br>
              <a:rPr lang="ru-RU" sz="4000" dirty="0" smtClean="0"/>
            </a:br>
            <a:r>
              <a:rPr lang="ru-RU" sz="4000" dirty="0"/>
              <a:t/>
            </a:r>
            <a:br>
              <a:rPr lang="ru-RU" sz="4000" dirty="0"/>
            </a:br>
            <a:r>
              <a:rPr lang="ru-RU" sz="4000" dirty="0" smtClean="0"/>
              <a:t/>
            </a:r>
            <a:br>
              <a:rPr lang="ru-RU" sz="4000" dirty="0" smtClean="0"/>
            </a:br>
            <a:r>
              <a:rPr lang="ru-RU" sz="4000" dirty="0"/>
              <a:t/>
            </a:r>
            <a:br>
              <a:rPr lang="ru-RU" sz="4000" dirty="0"/>
            </a:br>
            <a:r>
              <a:rPr lang="ru-RU" sz="4000" b="1" dirty="0" smtClean="0">
                <a:solidFill>
                  <a:schemeClr val="accent5">
                    <a:lumMod val="75000"/>
                  </a:schemeClr>
                </a:solidFill>
                <a:latin typeface="Times New Roman" panose="02020603050405020304" pitchFamily="18" charset="0"/>
                <a:cs typeface="Times New Roman" panose="02020603050405020304" pitchFamily="18" charset="0"/>
              </a:rPr>
              <a:t>МАСТЕР-КЛАСС:   </a:t>
            </a:r>
            <a:br>
              <a:rPr lang="ru-RU" sz="4000" b="1" dirty="0" smtClean="0">
                <a:solidFill>
                  <a:schemeClr val="accent5">
                    <a:lumMod val="75000"/>
                  </a:schemeClr>
                </a:solidFill>
                <a:latin typeface="Times New Roman" panose="02020603050405020304" pitchFamily="18" charset="0"/>
                <a:cs typeface="Times New Roman" panose="02020603050405020304" pitchFamily="18" charset="0"/>
              </a:rPr>
            </a:br>
            <a:r>
              <a:rPr lang="ru-RU" sz="4000" b="1" dirty="0" smtClean="0">
                <a:solidFill>
                  <a:srgbClr val="FF0000"/>
                </a:solidFill>
                <a:latin typeface="Times New Roman" panose="02020603050405020304" pitchFamily="18" charset="0"/>
                <a:cs typeface="Times New Roman" panose="02020603050405020304" pitchFamily="18" charset="0"/>
              </a:rPr>
              <a:t>К</a:t>
            </a:r>
            <a:r>
              <a:rPr lang="tt-RU" sz="4000" b="1" dirty="0" smtClean="0">
                <a:solidFill>
                  <a:srgbClr val="FF0000"/>
                </a:solidFill>
                <a:latin typeface="Times New Roman" panose="02020603050405020304" pitchFamily="18" charset="0"/>
                <a:cs typeface="Times New Roman" panose="02020603050405020304" pitchFamily="18" charset="0"/>
              </a:rPr>
              <a:t>үп укыган – күп белгән...</a:t>
            </a:r>
            <a:r>
              <a:rPr lang="ru-RU" sz="4000" b="1" dirty="0" smtClean="0">
                <a:solidFill>
                  <a:srgbClr val="FF0000"/>
                </a:solidFill>
                <a:latin typeface="Times New Roman" panose="02020603050405020304" pitchFamily="18" charset="0"/>
                <a:cs typeface="Times New Roman" panose="02020603050405020304" pitchFamily="18" charset="0"/>
              </a:rPr>
              <a:t/>
            </a:r>
            <a:br>
              <a:rPr lang="ru-RU" sz="4000" b="1" dirty="0" smtClean="0">
                <a:solidFill>
                  <a:srgbClr val="FF0000"/>
                </a:solidFill>
                <a:latin typeface="Times New Roman" panose="02020603050405020304" pitchFamily="18" charset="0"/>
                <a:cs typeface="Times New Roman" panose="02020603050405020304" pitchFamily="18" charset="0"/>
              </a:rPr>
            </a:br>
            <a:r>
              <a:rPr lang="ru-RU" sz="4000" b="1" dirty="0" smtClean="0">
                <a:solidFill>
                  <a:srgbClr val="FF0000"/>
                </a:solidFill>
                <a:latin typeface="Times New Roman" panose="02020603050405020304" pitchFamily="18" charset="0"/>
                <a:cs typeface="Times New Roman" panose="02020603050405020304" pitchFamily="18" charset="0"/>
              </a:rPr>
              <a:t> </a:t>
            </a:r>
            <a:r>
              <a:rPr lang="ru-RU" sz="4000" b="1" dirty="0" err="1" smtClean="0">
                <a:solidFill>
                  <a:srgbClr val="FF0000"/>
                </a:solidFill>
                <a:latin typeface="Times New Roman" panose="02020603050405020304" pitchFamily="18" charset="0"/>
                <a:cs typeface="Times New Roman" panose="02020603050405020304" pitchFamily="18" charset="0"/>
              </a:rPr>
              <a:t>Әдәби</a:t>
            </a:r>
            <a:r>
              <a:rPr lang="ru-RU" sz="4000" b="1" dirty="0" smtClean="0">
                <a:solidFill>
                  <a:srgbClr val="FF0000"/>
                </a:solidFill>
                <a:latin typeface="Times New Roman" panose="02020603050405020304" pitchFamily="18" charset="0"/>
                <a:cs typeface="Times New Roman" panose="02020603050405020304" pitchFamily="18" charset="0"/>
              </a:rPr>
              <a:t> </a:t>
            </a:r>
            <a:r>
              <a:rPr lang="ru-RU" sz="4000" b="1" dirty="0" err="1" smtClean="0">
                <a:solidFill>
                  <a:srgbClr val="FF0000"/>
                </a:solidFill>
                <a:latin typeface="Times New Roman" panose="02020603050405020304" pitchFamily="18" charset="0"/>
                <a:cs typeface="Times New Roman" panose="02020603050405020304" pitchFamily="18" charset="0"/>
              </a:rPr>
              <a:t>уку</a:t>
            </a:r>
            <a:r>
              <a:rPr lang="ru-RU" sz="4000" b="1" dirty="0" smtClean="0">
                <a:solidFill>
                  <a:srgbClr val="FF0000"/>
                </a:solidFill>
                <a:latin typeface="Times New Roman" panose="02020603050405020304" pitchFamily="18" charset="0"/>
                <a:cs typeface="Times New Roman" panose="02020603050405020304" pitchFamily="18" charset="0"/>
              </a:rPr>
              <a:t> </a:t>
            </a:r>
            <a:r>
              <a:rPr lang="ru-RU" sz="4000" b="1" dirty="0" err="1" smtClean="0">
                <a:solidFill>
                  <a:srgbClr val="FF0000"/>
                </a:solidFill>
                <a:latin typeface="Times New Roman" panose="02020603050405020304" pitchFamily="18" charset="0"/>
                <a:cs typeface="Times New Roman" panose="02020603050405020304" pitchFamily="18" charset="0"/>
              </a:rPr>
              <a:t>дәресләрендә</a:t>
            </a:r>
            <a:r>
              <a:rPr lang="ru-RU" sz="4000" b="1" dirty="0" smtClean="0">
                <a:solidFill>
                  <a:srgbClr val="FF0000"/>
                </a:solidFill>
                <a:latin typeface="Times New Roman" panose="02020603050405020304" pitchFamily="18" charset="0"/>
                <a:cs typeface="Times New Roman" panose="02020603050405020304" pitchFamily="18" charset="0"/>
              </a:rPr>
              <a:t> </a:t>
            </a:r>
            <a:br>
              <a:rPr lang="ru-RU" sz="4000" b="1" dirty="0" smtClean="0">
                <a:solidFill>
                  <a:srgbClr val="FF0000"/>
                </a:solidFill>
                <a:latin typeface="Times New Roman" panose="02020603050405020304" pitchFamily="18" charset="0"/>
                <a:cs typeface="Times New Roman" panose="02020603050405020304" pitchFamily="18" charset="0"/>
              </a:rPr>
            </a:br>
            <a:r>
              <a:rPr lang="ru-RU" sz="4000" b="1" dirty="0" smtClean="0">
                <a:solidFill>
                  <a:srgbClr val="FF0000"/>
                </a:solidFill>
                <a:latin typeface="Times New Roman" panose="02020603050405020304" pitchFamily="18" charset="0"/>
                <a:cs typeface="Times New Roman" panose="02020603050405020304" pitchFamily="18" charset="0"/>
              </a:rPr>
              <a:t> </a:t>
            </a:r>
            <a:r>
              <a:rPr lang="ru-RU" sz="4000" b="1" dirty="0" err="1" smtClean="0">
                <a:solidFill>
                  <a:srgbClr val="FF0000"/>
                </a:solidFill>
                <a:latin typeface="Times New Roman" panose="02020603050405020304" pitchFamily="18" charset="0"/>
                <a:cs typeface="Times New Roman" panose="02020603050405020304" pitchFamily="18" charset="0"/>
              </a:rPr>
              <a:t>уку</a:t>
            </a:r>
            <a:r>
              <a:rPr lang="ru-RU" sz="4000" b="1" dirty="0" smtClean="0">
                <a:solidFill>
                  <a:srgbClr val="FF0000"/>
                </a:solidFill>
                <a:latin typeface="Times New Roman" panose="02020603050405020304" pitchFamily="18" charset="0"/>
                <a:cs typeface="Times New Roman" panose="02020603050405020304" pitchFamily="18" charset="0"/>
              </a:rPr>
              <a:t> </a:t>
            </a:r>
            <a:r>
              <a:rPr lang="ru-RU" sz="4000" b="1" dirty="0" err="1" smtClean="0">
                <a:solidFill>
                  <a:srgbClr val="FF0000"/>
                </a:solidFill>
                <a:latin typeface="Times New Roman" panose="02020603050405020304" pitchFamily="18" charset="0"/>
                <a:cs typeface="Times New Roman" panose="02020603050405020304" pitchFamily="18" charset="0"/>
              </a:rPr>
              <a:t>грамоталылыгын</a:t>
            </a:r>
            <a:r>
              <a:rPr lang="ru-RU" sz="4000" b="1" dirty="0" smtClean="0">
                <a:solidFill>
                  <a:srgbClr val="FF0000"/>
                </a:solidFill>
                <a:latin typeface="Times New Roman" panose="02020603050405020304" pitchFamily="18" charset="0"/>
                <a:cs typeface="Times New Roman" panose="02020603050405020304" pitchFamily="18" charset="0"/>
              </a:rPr>
              <a:t> </a:t>
            </a:r>
            <a:r>
              <a:rPr lang="ru-RU" sz="4000" b="1" dirty="0" err="1" smtClean="0">
                <a:solidFill>
                  <a:srgbClr val="FF0000"/>
                </a:solidFill>
                <a:latin typeface="Times New Roman" panose="02020603050405020304" pitchFamily="18" charset="0"/>
                <a:cs typeface="Times New Roman" panose="02020603050405020304" pitchFamily="18" charset="0"/>
              </a:rPr>
              <a:t>куллану</a:t>
            </a:r>
            <a:r>
              <a:rPr lang="ru-RU" sz="4000" b="1" dirty="0" smtClean="0">
                <a:solidFill>
                  <a:srgbClr val="FF0000"/>
                </a:solidFill>
                <a:latin typeface="Times New Roman" panose="02020603050405020304" pitchFamily="18" charset="0"/>
                <a:cs typeface="Times New Roman" panose="02020603050405020304" pitchFamily="18" charset="0"/>
              </a:rPr>
              <a:t>.</a:t>
            </a:r>
            <a:r>
              <a:rPr lang="ru-RU" b="1" dirty="0" smtClean="0">
                <a:solidFill>
                  <a:srgbClr val="FF0000"/>
                </a:solidFill>
                <a:latin typeface="Times New Roman" panose="02020603050405020304" pitchFamily="18" charset="0"/>
                <a:cs typeface="Times New Roman" panose="02020603050405020304" pitchFamily="18" charset="0"/>
              </a:rPr>
              <a:t/>
            </a:r>
            <a:br>
              <a:rPr lang="ru-RU" b="1" dirty="0" smtClean="0">
                <a:solidFill>
                  <a:srgbClr val="FF0000"/>
                </a:solidFill>
                <a:latin typeface="Times New Roman" panose="02020603050405020304" pitchFamily="18" charset="0"/>
                <a:cs typeface="Times New Roman" panose="02020603050405020304" pitchFamily="18" charset="0"/>
              </a:rPr>
            </a:b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flipH="1">
            <a:off x="7211683" y="3890513"/>
            <a:ext cx="4813540" cy="1386936"/>
          </a:xfrm>
        </p:spPr>
        <p:txBody>
          <a:bodyPr>
            <a:normAutofit fontScale="92500"/>
          </a:bodyPr>
          <a:lstStyle/>
          <a:p>
            <a:pPr algn="r"/>
            <a:r>
              <a:rPr lang="ru-RU" dirty="0" err="1" smtClean="0">
                <a:latin typeface="Times New Roman" panose="02020603050405020304" pitchFamily="18" charset="0"/>
                <a:cs typeface="Times New Roman" panose="02020603050405020304" pitchFamily="18" charset="0"/>
              </a:rPr>
              <a:t>Башкарды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Вәлиева </a:t>
            </a:r>
            <a:r>
              <a:rPr lang="ru-RU" dirty="0" smtClean="0">
                <a:latin typeface="Times New Roman" panose="02020603050405020304" pitchFamily="18" charset="0"/>
                <a:cs typeface="Times New Roman" panose="02020603050405020304" pitchFamily="18" charset="0"/>
              </a:rPr>
              <a:t>А.Д.</a:t>
            </a:r>
          </a:p>
          <a:p>
            <a:pPr algn="r"/>
            <a:r>
              <a:rPr lang="ru-RU" dirty="0" err="1" smtClean="0">
                <a:latin typeface="Times New Roman" panose="02020603050405020304" pitchFamily="18" charset="0"/>
                <a:cs typeface="Times New Roman" panose="02020603050405020304" pitchFamily="18" charset="0"/>
              </a:rPr>
              <a:t>югары</a:t>
            </a:r>
            <a:r>
              <a:rPr lang="tt-RU" dirty="0" smtClean="0">
                <a:latin typeface="Times New Roman" panose="02020603050405020304" pitchFamily="18" charset="0"/>
                <a:cs typeface="Times New Roman" panose="02020603050405020304" pitchFamily="18" charset="0"/>
              </a:rPr>
              <a:t> </a:t>
            </a:r>
            <a:r>
              <a:rPr lang="tt-RU" dirty="0" smtClean="0">
                <a:latin typeface="Times New Roman" panose="02020603050405020304" pitchFamily="18" charset="0"/>
                <a:cs typeface="Times New Roman" panose="02020603050405020304" pitchFamily="18" charset="0"/>
              </a:rPr>
              <a:t>квалифика</a:t>
            </a:r>
            <a:r>
              <a:rPr lang="ru-RU" dirty="0" smtClean="0">
                <a:latin typeface="Times New Roman" panose="02020603050405020304" pitchFamily="18" charset="0"/>
                <a:cs typeface="Times New Roman" panose="02020603050405020304" pitchFamily="18" charset="0"/>
              </a:rPr>
              <a:t>ц</a:t>
            </a:r>
            <a:r>
              <a:rPr lang="tt-RU" dirty="0" smtClean="0">
                <a:latin typeface="Times New Roman" panose="02020603050405020304" pitchFamily="18" charset="0"/>
                <a:cs typeface="Times New Roman" panose="02020603050405020304" pitchFamily="18" charset="0"/>
              </a:rPr>
              <a:t>ион  категорияле </a:t>
            </a:r>
          </a:p>
          <a:p>
            <a:pPr algn="r"/>
            <a:r>
              <a:rPr lang="tt-RU" dirty="0" smtClean="0">
                <a:latin typeface="Times New Roman" panose="02020603050405020304" pitchFamily="18" charset="0"/>
                <a:cs typeface="Times New Roman" panose="02020603050405020304" pitchFamily="18" charset="0"/>
              </a:rPr>
              <a:t>татар теле һәм әдәбияты укытучысы</a:t>
            </a:r>
            <a:endParaRPr lang="ru-RU"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cstate="print"/>
          <a:stretch>
            <a:fillRect/>
          </a:stretch>
        </p:blipFill>
        <p:spPr>
          <a:xfrm>
            <a:off x="2674190" y="3023499"/>
            <a:ext cx="4908430" cy="3217653"/>
          </a:xfrm>
          <a:prstGeom prst="rect">
            <a:avLst/>
          </a:prstGeom>
        </p:spPr>
      </p:pic>
      <p:pic>
        <p:nvPicPr>
          <p:cNvPr id="6" name="Рисунок 5"/>
          <p:cNvPicPr>
            <a:picLocks noChangeAspect="1"/>
          </p:cNvPicPr>
          <p:nvPr/>
        </p:nvPicPr>
        <p:blipFill>
          <a:blip r:embed="rId4" cstate="print"/>
          <a:stretch>
            <a:fillRect/>
          </a:stretch>
        </p:blipFill>
        <p:spPr>
          <a:xfrm>
            <a:off x="98162" y="152213"/>
            <a:ext cx="2998721" cy="2169663"/>
          </a:xfrm>
          <a:prstGeom prst="rect">
            <a:avLst/>
          </a:prstGeom>
        </p:spPr>
      </p:pic>
    </p:spTree>
    <p:extLst>
      <p:ext uri="{BB962C8B-B14F-4D97-AF65-F5344CB8AC3E}">
        <p14:creationId xmlns:p14="http://schemas.microsoft.com/office/powerpoint/2010/main" xmlns="" val="1257588969"/>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0"/>
            <a:ext cx="12192000" cy="6858000"/>
          </a:xfrm>
          <a:prstGeom prst="rect">
            <a:avLst/>
          </a:prstGeom>
        </p:spPr>
      </p:pic>
      <p:sp>
        <p:nvSpPr>
          <p:cNvPr id="2" name="Заголовок 1"/>
          <p:cNvSpPr>
            <a:spLocks noGrp="1"/>
          </p:cNvSpPr>
          <p:nvPr>
            <p:ph type="ctrTitle"/>
          </p:nvPr>
        </p:nvSpPr>
        <p:spPr>
          <a:xfrm>
            <a:off x="1923690" y="86264"/>
            <a:ext cx="8324489" cy="2234242"/>
          </a:xfrm>
        </p:spPr>
        <p:txBody>
          <a:bodyPr>
            <a:normAutofit fontScale="90000"/>
          </a:bodyPr>
          <a:lstStyle/>
          <a:p>
            <a:r>
              <a:rPr lang="tt-RU" b="1" dirty="0" smtClean="0">
                <a:solidFill>
                  <a:srgbClr val="FF0000"/>
                </a:solidFill>
                <a:latin typeface="Times New Roman" panose="02020603050405020304" pitchFamily="18" charset="0"/>
                <a:cs typeface="Times New Roman" panose="02020603050405020304" pitchFamily="18" charset="0"/>
              </a:rPr>
              <a:t/>
            </a:r>
            <a:br>
              <a:rPr lang="tt-RU" b="1" dirty="0" smtClean="0">
                <a:solidFill>
                  <a:srgbClr val="FF0000"/>
                </a:solidFill>
                <a:latin typeface="Times New Roman" panose="02020603050405020304" pitchFamily="18" charset="0"/>
                <a:cs typeface="Times New Roman" panose="02020603050405020304" pitchFamily="18" charset="0"/>
              </a:rPr>
            </a:br>
            <a:r>
              <a:rPr lang="tt-RU" b="1" dirty="0">
                <a:solidFill>
                  <a:srgbClr val="FF0000"/>
                </a:solidFill>
                <a:latin typeface="Times New Roman" panose="02020603050405020304" pitchFamily="18" charset="0"/>
                <a:cs typeface="Times New Roman" panose="02020603050405020304" pitchFamily="18" charset="0"/>
              </a:rPr>
              <a:t/>
            </a:r>
            <a:br>
              <a:rPr lang="tt-RU" b="1" dirty="0">
                <a:solidFill>
                  <a:srgbClr val="FF0000"/>
                </a:solidFill>
                <a:latin typeface="Times New Roman" panose="02020603050405020304" pitchFamily="18" charset="0"/>
                <a:cs typeface="Times New Roman" panose="02020603050405020304" pitchFamily="18" charset="0"/>
              </a:rPr>
            </a:br>
            <a:r>
              <a:rPr lang="tt-RU" b="1" dirty="0" smtClean="0">
                <a:solidFill>
                  <a:srgbClr val="FF0000"/>
                </a:solidFill>
                <a:latin typeface="Times New Roman" panose="02020603050405020304" pitchFamily="18" charset="0"/>
                <a:cs typeface="Times New Roman" panose="02020603050405020304" pitchFamily="18" charset="0"/>
              </a:rPr>
              <a:t/>
            </a:r>
            <a:br>
              <a:rPr lang="tt-RU" b="1" dirty="0" smtClean="0">
                <a:solidFill>
                  <a:srgbClr val="FF0000"/>
                </a:solidFill>
                <a:latin typeface="Times New Roman" panose="02020603050405020304" pitchFamily="18" charset="0"/>
                <a:cs typeface="Times New Roman" panose="02020603050405020304" pitchFamily="18" charset="0"/>
              </a:rPr>
            </a:br>
            <a:r>
              <a:rPr lang="tt-RU" b="1" dirty="0">
                <a:solidFill>
                  <a:srgbClr val="FF0000"/>
                </a:solidFill>
                <a:latin typeface="Times New Roman" panose="02020603050405020304" pitchFamily="18" charset="0"/>
                <a:cs typeface="Times New Roman" panose="02020603050405020304" pitchFamily="18" charset="0"/>
              </a:rPr>
              <a:t/>
            </a:r>
            <a:br>
              <a:rPr lang="tt-RU" b="1" dirty="0">
                <a:solidFill>
                  <a:srgbClr val="FF0000"/>
                </a:solidFill>
                <a:latin typeface="Times New Roman" panose="02020603050405020304" pitchFamily="18" charset="0"/>
                <a:cs typeface="Times New Roman" panose="02020603050405020304" pitchFamily="18" charset="0"/>
              </a:rPr>
            </a:br>
            <a:r>
              <a:rPr lang="tt-RU" b="1" dirty="0" smtClean="0">
                <a:solidFill>
                  <a:srgbClr val="FF0000"/>
                </a:solidFill>
                <a:latin typeface="Times New Roman" panose="02020603050405020304" pitchFamily="18" charset="0"/>
                <a:cs typeface="Times New Roman" panose="02020603050405020304" pitchFamily="18" charset="0"/>
              </a:rPr>
              <a:t/>
            </a:r>
            <a:br>
              <a:rPr lang="tt-RU" b="1" dirty="0" smtClean="0">
                <a:solidFill>
                  <a:srgbClr val="FF0000"/>
                </a:solidFill>
                <a:latin typeface="Times New Roman" panose="02020603050405020304" pitchFamily="18" charset="0"/>
                <a:cs typeface="Times New Roman" panose="02020603050405020304" pitchFamily="18" charset="0"/>
              </a:rPr>
            </a:br>
            <a:r>
              <a:rPr lang="tt-RU" b="1" dirty="0">
                <a:solidFill>
                  <a:srgbClr val="FF0000"/>
                </a:solidFill>
                <a:latin typeface="Times New Roman" panose="02020603050405020304" pitchFamily="18" charset="0"/>
                <a:cs typeface="Times New Roman" panose="02020603050405020304" pitchFamily="18" charset="0"/>
              </a:rPr>
              <a:t/>
            </a:r>
            <a:br>
              <a:rPr lang="tt-RU" b="1" dirty="0">
                <a:solidFill>
                  <a:srgbClr val="FF0000"/>
                </a:solidFill>
                <a:latin typeface="Times New Roman" panose="02020603050405020304" pitchFamily="18" charset="0"/>
                <a:cs typeface="Times New Roman" panose="02020603050405020304" pitchFamily="18" charset="0"/>
              </a:rPr>
            </a:br>
            <a:r>
              <a:rPr lang="tt-RU" b="1" dirty="0" smtClean="0">
                <a:solidFill>
                  <a:srgbClr val="FF0000"/>
                </a:solidFill>
                <a:latin typeface="Times New Roman" panose="02020603050405020304" pitchFamily="18" charset="0"/>
                <a:cs typeface="Times New Roman" panose="02020603050405020304" pitchFamily="18" charset="0"/>
              </a:rPr>
              <a:t/>
            </a:r>
            <a:br>
              <a:rPr lang="tt-RU" b="1" dirty="0" smtClean="0">
                <a:solidFill>
                  <a:srgbClr val="FF0000"/>
                </a:solidFill>
                <a:latin typeface="Times New Roman" panose="02020603050405020304" pitchFamily="18" charset="0"/>
                <a:cs typeface="Times New Roman" panose="02020603050405020304" pitchFamily="18" charset="0"/>
              </a:rPr>
            </a:br>
            <a:r>
              <a:rPr lang="tt-RU" b="1" dirty="0" smtClean="0">
                <a:solidFill>
                  <a:srgbClr val="FF0000"/>
                </a:solidFill>
                <a:latin typeface="Times New Roman" panose="02020603050405020304" pitchFamily="18" charset="0"/>
                <a:cs typeface="Times New Roman" panose="02020603050405020304" pitchFamily="18" charset="0"/>
              </a:rPr>
              <a:t>Уку грамоталылыгының максаты һәм бурычлары</a:t>
            </a:r>
            <a:br>
              <a:rPr lang="tt-RU" b="1" dirty="0" smtClean="0">
                <a:solidFill>
                  <a:srgbClr val="FF0000"/>
                </a:solidFill>
                <a:latin typeface="Times New Roman" panose="02020603050405020304" pitchFamily="18" charset="0"/>
                <a:cs typeface="Times New Roman" panose="02020603050405020304" pitchFamily="18" charset="0"/>
              </a:rPr>
            </a:b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871268" y="1518249"/>
            <a:ext cx="10567358" cy="3739551"/>
          </a:xfrm>
        </p:spPr>
        <p:txBody>
          <a:bodyPr>
            <a:noAutofit/>
          </a:bodyPr>
          <a:lstStyle/>
          <a:p>
            <a:pPr marL="342900" indent="-342900" algn="l">
              <a:buFont typeface="Arial" panose="020B0604020202020204" pitchFamily="34" charset="0"/>
              <a:buChar char="•"/>
            </a:pPr>
            <a:r>
              <a:rPr lang="ru-RU" sz="2800" dirty="0" err="1" smtClean="0">
                <a:latin typeface="Times New Roman" panose="02020603050405020304" pitchFamily="18" charset="0"/>
                <a:cs typeface="Times New Roman" panose="02020603050405020304" pitchFamily="18" charset="0"/>
              </a:rPr>
              <a:t>укучыларның</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укуда</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гына</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түгел</a:t>
            </a:r>
            <a:r>
              <a:rPr lang="ru-RU" sz="2800" dirty="0" smtClean="0">
                <a:latin typeface="Times New Roman" panose="02020603050405020304" pitchFamily="18" charset="0"/>
                <a:cs typeface="Times New Roman" panose="02020603050405020304" pitchFamily="18" charset="0"/>
              </a:rPr>
              <a:t>, ә </a:t>
            </a:r>
            <a:r>
              <a:rPr lang="ru-RU" sz="2800" dirty="0" err="1" smtClean="0">
                <a:latin typeface="Times New Roman" panose="02020603050405020304" pitchFamily="18" charset="0"/>
                <a:cs typeface="Times New Roman" panose="02020603050405020304" pitchFamily="18" charset="0"/>
              </a:rPr>
              <a:t>киләчәктә</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дә</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кирәкле</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фикерләү</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күнекмәләрен</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үстерү</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дөрес</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итеп</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карарлар</a:t>
            </a:r>
            <a:r>
              <a:rPr lang="ru-RU" sz="2800" dirty="0" smtClean="0">
                <a:latin typeface="Times New Roman" panose="02020603050405020304" pitchFamily="18" charset="0"/>
                <a:cs typeface="Times New Roman" panose="02020603050405020304" pitchFamily="18" charset="0"/>
              </a:rPr>
              <a:t> кабул </a:t>
            </a:r>
            <a:r>
              <a:rPr lang="ru-RU" sz="2800" dirty="0" err="1" smtClean="0">
                <a:latin typeface="Times New Roman" panose="02020603050405020304" pitchFamily="18" charset="0"/>
                <a:cs typeface="Times New Roman" panose="02020603050405020304" pitchFamily="18" charset="0"/>
              </a:rPr>
              <a:t>итә</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белү</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мәгълүмат</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белән</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эшләү</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күренешләрнең</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төрле</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якларын</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анализлау</a:t>
            </a:r>
            <a:r>
              <a:rPr lang="ru-RU" sz="2800" dirty="0" smtClean="0">
                <a:latin typeface="Times New Roman" panose="02020603050405020304" pitchFamily="18" charset="0"/>
                <a:cs typeface="Times New Roman" panose="02020603050405020304" pitchFamily="18" charset="0"/>
              </a:rPr>
              <a:t>).</a:t>
            </a:r>
          </a:p>
          <a:p>
            <a:pPr marL="342900" indent="-342900" algn="l">
              <a:buFont typeface="Arial" panose="020B0604020202020204" pitchFamily="34" charset="0"/>
              <a:buChar char="•"/>
            </a:pPr>
            <a:r>
              <a:rPr lang="ru-RU" sz="2800" dirty="0" err="1">
                <a:latin typeface="Times New Roman" panose="02020603050405020304" pitchFamily="18" charset="0"/>
                <a:cs typeface="Times New Roman" panose="02020603050405020304" pitchFamily="18" charset="0"/>
              </a:rPr>
              <a:t>аңлы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дөрес</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экспрессив</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итеп</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укырга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өйрәтергә</a:t>
            </a:r>
            <a:r>
              <a:rPr lang="ru-RU" sz="2800" dirty="0">
                <a:latin typeface="Times New Roman" panose="02020603050405020304" pitchFamily="18" charset="0"/>
                <a:cs typeface="Times New Roman" panose="02020603050405020304" pitchFamily="18" charset="0"/>
              </a:rPr>
              <a:t>; </a:t>
            </a:r>
            <a:endParaRPr lang="ru-RU" sz="2800" dirty="0" smtClean="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текстлардан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кызыклы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һәм</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файдалы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мәгълүмат</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алырга</a:t>
            </a:r>
            <a:r>
              <a:rPr lang="ru-RU" sz="2800" dirty="0">
                <a:latin typeface="Times New Roman" panose="02020603050405020304" pitchFamily="18" charset="0"/>
                <a:cs typeface="Times New Roman" panose="02020603050405020304" pitchFamily="18" charset="0"/>
              </a:rPr>
              <a:t>; </a:t>
            </a:r>
            <a:endParaRPr lang="ru-RU" sz="2800" dirty="0" smtClean="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ru-RU" sz="2800" dirty="0" err="1" smtClean="0">
                <a:latin typeface="Times New Roman" panose="02020603050405020304" pitchFamily="18" charset="0"/>
                <a:cs typeface="Times New Roman" panose="02020603050405020304" pitchFamily="18" charset="0"/>
              </a:rPr>
              <a:t>мөстәкыйль</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рәвештә</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уку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өчен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китаплар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сайларга</a:t>
            </a:r>
            <a:r>
              <a:rPr lang="ru-RU" sz="2800" dirty="0">
                <a:latin typeface="Times New Roman" panose="02020603050405020304" pitchFamily="18" charset="0"/>
                <a:cs typeface="Times New Roman" panose="02020603050405020304" pitchFamily="18" charset="0"/>
              </a:rPr>
              <a:t>; </a:t>
            </a:r>
            <a:endParaRPr lang="ru-RU" sz="2800" dirty="0" smtClean="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төрле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мәгълүмат</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чыганаклары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сүзлекләр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белешмәләр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шул</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исәптән</a:t>
            </a:r>
            <a:r>
              <a:rPr lang="ru-RU" sz="2800" dirty="0">
                <a:latin typeface="Times New Roman" panose="02020603050405020304" pitchFamily="18" charset="0"/>
                <a:cs typeface="Times New Roman" panose="02020603050405020304" pitchFamily="18" charset="0"/>
              </a:rPr>
              <a:t> электрон </a:t>
            </a:r>
            <a:r>
              <a:rPr lang="ru-RU" sz="2800" dirty="0" err="1" smtClean="0">
                <a:latin typeface="Times New Roman" panose="02020603050405020304" pitchFamily="18" charset="0"/>
                <a:cs typeface="Times New Roman" panose="02020603050405020304" pitchFamily="18" charset="0"/>
              </a:rPr>
              <a:t>чыганаклар</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белән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эшләргә</a:t>
            </a:r>
            <a:r>
              <a:rPr lang="ru-RU" sz="2800" dirty="0">
                <a:latin typeface="Times New Roman" panose="02020603050405020304" pitchFamily="18" charset="0"/>
                <a:cs typeface="Times New Roman" panose="02020603050405020304" pitchFamily="18" charset="0"/>
              </a:rPr>
              <a:t>; </a:t>
            </a:r>
            <a:endParaRPr lang="ru-RU" sz="2800" dirty="0" smtClean="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укыган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әсәр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турында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бәя</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бирергә</a:t>
            </a:r>
            <a:r>
              <a:rPr lang="ru-RU" sz="2800" dirty="0" smtClean="0">
                <a:latin typeface="Times New Roman" panose="02020603050405020304" pitchFamily="18" charset="0"/>
                <a:cs typeface="Times New Roman" panose="02020603050405020304" pitchFamily="18" charset="0"/>
              </a:rPr>
              <a:t>;</a:t>
            </a:r>
          </a:p>
          <a:p>
            <a:pPr marL="342900" indent="-342900" algn="l">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укуга</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ихтыяҗны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үстерергә</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мөстәкыйль</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инициативалы</a:t>
            </a:r>
            <a:r>
              <a:rPr lang="ru-RU"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3865997332"/>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89137" y="90254"/>
            <a:ext cx="12192000" cy="6858000"/>
          </a:xfrm>
          <a:prstGeom prst="rect">
            <a:avLst/>
          </a:prstGeom>
          <a:effectLst>
            <a:glow rad="228600">
              <a:schemeClr val="accent5">
                <a:satMod val="175000"/>
                <a:alpha val="40000"/>
              </a:schemeClr>
            </a:glow>
          </a:effectLst>
        </p:spPr>
      </p:pic>
      <p:sp>
        <p:nvSpPr>
          <p:cNvPr id="2" name="Заголовок 1"/>
          <p:cNvSpPr>
            <a:spLocks noGrp="1"/>
          </p:cNvSpPr>
          <p:nvPr>
            <p:ph type="ctrTitle"/>
          </p:nvPr>
        </p:nvSpPr>
        <p:spPr>
          <a:xfrm>
            <a:off x="577969" y="103517"/>
            <a:ext cx="11214339" cy="7556739"/>
          </a:xfrm>
        </p:spPr>
        <p:txBody>
          <a:bodyPr>
            <a:normAutofit/>
          </a:bodyPr>
          <a:lstStyle/>
          <a:p>
            <a:pPr algn="l"/>
            <a:r>
              <a:rPr lang="ru-RU" sz="4000" dirty="0" smtClean="0"/>
              <a:t/>
            </a:r>
            <a:br>
              <a:rPr lang="ru-RU" sz="4000" dirty="0" smtClean="0"/>
            </a:br>
            <a:r>
              <a:rPr lang="ru-RU" sz="4000" dirty="0" smtClean="0"/>
              <a:t/>
            </a:r>
            <a:br>
              <a:rPr lang="ru-RU" sz="4000" dirty="0" smtClean="0"/>
            </a:br>
            <a:r>
              <a:rPr lang="ru-RU" sz="4000" dirty="0">
                <a:latin typeface="Times New Roman" panose="02020603050405020304" pitchFamily="18" charset="0"/>
                <a:cs typeface="Times New Roman" panose="02020603050405020304" pitchFamily="18" charset="0"/>
              </a:rPr>
              <a:t/>
            </a:r>
            <a:br>
              <a:rPr lang="ru-RU" sz="4000" dirty="0">
                <a:latin typeface="Times New Roman" panose="02020603050405020304" pitchFamily="18" charset="0"/>
                <a:cs typeface="Times New Roman" panose="02020603050405020304" pitchFamily="18" charset="0"/>
              </a:rPr>
            </a:br>
            <a:r>
              <a:rPr lang="ru-RU" sz="4000" dirty="0" smtClean="0">
                <a:latin typeface="Times New Roman" panose="02020603050405020304" pitchFamily="18" charset="0"/>
                <a:cs typeface="Times New Roman" panose="02020603050405020304" pitchFamily="18" charset="0"/>
              </a:rPr>
              <a:t/>
            </a:r>
            <a:br>
              <a:rPr lang="ru-RU" sz="4000" dirty="0" smtClean="0">
                <a:latin typeface="Times New Roman" panose="02020603050405020304" pitchFamily="18" charset="0"/>
                <a:cs typeface="Times New Roman" panose="02020603050405020304" pitchFamily="18" charset="0"/>
              </a:rPr>
            </a:br>
            <a:r>
              <a:rPr lang="ru-RU" sz="4000" dirty="0" smtClean="0">
                <a:latin typeface="Times New Roman" panose="02020603050405020304" pitchFamily="18" charset="0"/>
                <a:cs typeface="Times New Roman" panose="02020603050405020304" pitchFamily="18" charset="0"/>
              </a:rPr>
              <a:t/>
            </a:r>
            <a:br>
              <a:rPr lang="ru-RU" sz="4000" dirty="0" smtClean="0">
                <a:latin typeface="Times New Roman" panose="02020603050405020304" pitchFamily="18" charset="0"/>
                <a:cs typeface="Times New Roman" panose="02020603050405020304" pitchFamily="18" charset="0"/>
              </a:rPr>
            </a:br>
            <a:r>
              <a:rPr lang="ru-RU" sz="4000" dirty="0"/>
              <a:t/>
            </a:r>
            <a:br>
              <a:rPr lang="ru-RU" sz="4000" dirty="0"/>
            </a:b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Овал 2"/>
          <p:cNvSpPr/>
          <p:nvPr/>
        </p:nvSpPr>
        <p:spPr>
          <a:xfrm>
            <a:off x="4520959" y="2488151"/>
            <a:ext cx="3078194" cy="202847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600" b="1" dirty="0" err="1" smtClean="0">
                <a:solidFill>
                  <a:srgbClr val="0070C0"/>
                </a:solidFill>
                <a:latin typeface="Times New Roman" panose="02020603050405020304" pitchFamily="18" charset="0"/>
                <a:cs typeface="Times New Roman" panose="02020603050405020304" pitchFamily="18" charset="0"/>
              </a:rPr>
              <a:t>Фукциональ</a:t>
            </a:r>
            <a:endParaRPr lang="ru-RU" sz="2600" b="1" dirty="0" smtClean="0">
              <a:solidFill>
                <a:srgbClr val="0070C0"/>
              </a:solidFill>
              <a:latin typeface="Times New Roman" panose="02020603050405020304" pitchFamily="18" charset="0"/>
              <a:cs typeface="Times New Roman" panose="02020603050405020304" pitchFamily="18" charset="0"/>
            </a:endParaRPr>
          </a:p>
          <a:p>
            <a:pPr algn="ctr"/>
            <a:r>
              <a:rPr lang="ru-RU" sz="2600" b="1" dirty="0" err="1">
                <a:solidFill>
                  <a:srgbClr val="0070C0"/>
                </a:solidFill>
                <a:latin typeface="Times New Roman" panose="02020603050405020304" pitchFamily="18" charset="0"/>
                <a:cs typeface="Times New Roman" panose="02020603050405020304" pitchFamily="18" charset="0"/>
              </a:rPr>
              <a:t>г</a:t>
            </a:r>
            <a:r>
              <a:rPr lang="ru-RU" sz="2600" b="1" dirty="0" err="1" smtClean="0">
                <a:solidFill>
                  <a:srgbClr val="0070C0"/>
                </a:solidFill>
                <a:latin typeface="Times New Roman" panose="02020603050405020304" pitchFamily="18" charset="0"/>
                <a:cs typeface="Times New Roman" panose="02020603050405020304" pitchFamily="18" charset="0"/>
              </a:rPr>
              <a:t>рамоталы</a:t>
            </a:r>
            <a:endParaRPr lang="ru-RU" sz="2600" b="1" dirty="0" smtClean="0">
              <a:solidFill>
                <a:srgbClr val="0070C0"/>
              </a:solidFill>
              <a:latin typeface="Times New Roman" panose="02020603050405020304" pitchFamily="18" charset="0"/>
              <a:cs typeface="Times New Roman" panose="02020603050405020304" pitchFamily="18" charset="0"/>
            </a:endParaRPr>
          </a:p>
          <a:p>
            <a:pPr algn="ctr"/>
            <a:r>
              <a:rPr lang="ru-RU" sz="2600" b="1" dirty="0" smtClean="0">
                <a:solidFill>
                  <a:srgbClr val="0070C0"/>
                </a:solidFill>
                <a:latin typeface="Times New Roman" panose="02020603050405020304" pitchFamily="18" charset="0"/>
                <a:cs typeface="Times New Roman" panose="02020603050405020304" pitchFamily="18" charset="0"/>
              </a:rPr>
              <a:t>лык </a:t>
            </a:r>
            <a:r>
              <a:rPr lang="ru-RU" sz="2600" b="1" dirty="0" err="1" smtClean="0">
                <a:solidFill>
                  <a:srgbClr val="0070C0"/>
                </a:solidFill>
                <a:latin typeface="Times New Roman" panose="02020603050405020304" pitchFamily="18" charset="0"/>
                <a:cs typeface="Times New Roman" panose="02020603050405020304" pitchFamily="18" charset="0"/>
              </a:rPr>
              <a:t>төрләре</a:t>
            </a:r>
            <a:endParaRPr lang="ru-RU" sz="2600" b="1" dirty="0">
              <a:solidFill>
                <a:srgbClr val="0070C0"/>
              </a:solidFill>
              <a:latin typeface="Times New Roman" panose="02020603050405020304" pitchFamily="18" charset="0"/>
              <a:cs typeface="Times New Roman" panose="02020603050405020304" pitchFamily="18" charset="0"/>
            </a:endParaRPr>
          </a:p>
        </p:txBody>
      </p:sp>
      <p:sp>
        <p:nvSpPr>
          <p:cNvPr id="8" name="Овал 7"/>
          <p:cNvSpPr/>
          <p:nvPr/>
        </p:nvSpPr>
        <p:spPr>
          <a:xfrm>
            <a:off x="4461527" y="524414"/>
            <a:ext cx="3006646" cy="12594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dirty="0" err="1" smtClean="0">
                <a:solidFill>
                  <a:srgbClr val="FF0000"/>
                </a:solidFill>
                <a:latin typeface="Times New Roman" panose="02020603050405020304" pitchFamily="18" charset="0"/>
                <a:cs typeface="Times New Roman" panose="02020603050405020304" pitchFamily="18" charset="0"/>
              </a:rPr>
              <a:t>Матема</a:t>
            </a:r>
            <a:endParaRPr lang="ru-RU" sz="3200" b="1" dirty="0" smtClean="0">
              <a:solidFill>
                <a:srgbClr val="FF0000"/>
              </a:solidFill>
              <a:latin typeface="Times New Roman" panose="02020603050405020304" pitchFamily="18" charset="0"/>
              <a:cs typeface="Times New Roman" panose="02020603050405020304" pitchFamily="18" charset="0"/>
            </a:endParaRPr>
          </a:p>
          <a:p>
            <a:pPr algn="ctr"/>
            <a:r>
              <a:rPr lang="ru-RU" sz="3200" b="1" dirty="0" smtClean="0">
                <a:solidFill>
                  <a:srgbClr val="FF0000"/>
                </a:solidFill>
                <a:latin typeface="Times New Roman" panose="02020603050405020304" pitchFamily="18" charset="0"/>
                <a:cs typeface="Times New Roman" panose="02020603050405020304" pitchFamily="18" charset="0"/>
              </a:rPr>
              <a:t>тик</a:t>
            </a:r>
            <a:r>
              <a:rPr lang="ru-RU" sz="2400" b="1" dirty="0" smtClean="0">
                <a:solidFill>
                  <a:srgbClr val="FF0000"/>
                </a:solidFill>
                <a:latin typeface="Times New Roman" panose="02020603050405020304" pitchFamily="18" charset="0"/>
                <a:cs typeface="Times New Roman" panose="02020603050405020304" pitchFamily="18" charset="0"/>
              </a:rPr>
              <a:t> </a:t>
            </a:r>
            <a:endParaRPr lang="ru-RU" sz="2400" b="1" dirty="0">
              <a:solidFill>
                <a:srgbClr val="FF0000"/>
              </a:solidFill>
              <a:latin typeface="Times New Roman" panose="02020603050405020304" pitchFamily="18" charset="0"/>
              <a:cs typeface="Times New Roman" panose="02020603050405020304" pitchFamily="18" charset="0"/>
            </a:endParaRPr>
          </a:p>
        </p:txBody>
      </p:sp>
      <p:pic>
        <p:nvPicPr>
          <p:cNvPr id="9" name="Рисунок 8"/>
          <p:cNvPicPr>
            <a:picLocks noChangeAspect="1"/>
          </p:cNvPicPr>
          <p:nvPr/>
        </p:nvPicPr>
        <p:blipFill>
          <a:blip r:embed="rId3" cstate="print"/>
          <a:stretch>
            <a:fillRect/>
          </a:stretch>
        </p:blipFill>
        <p:spPr>
          <a:xfrm>
            <a:off x="4917215" y="5296591"/>
            <a:ext cx="3070896" cy="1341236"/>
          </a:xfrm>
          <a:prstGeom prst="rect">
            <a:avLst/>
          </a:prstGeom>
        </p:spPr>
      </p:pic>
      <p:pic>
        <p:nvPicPr>
          <p:cNvPr id="10" name="Рисунок 9"/>
          <p:cNvPicPr>
            <a:picLocks noChangeAspect="1"/>
          </p:cNvPicPr>
          <p:nvPr/>
        </p:nvPicPr>
        <p:blipFill>
          <a:blip r:embed="rId4" cstate="print"/>
          <a:stretch>
            <a:fillRect/>
          </a:stretch>
        </p:blipFill>
        <p:spPr>
          <a:xfrm>
            <a:off x="8691712" y="2553304"/>
            <a:ext cx="2847079" cy="1576277"/>
          </a:xfrm>
          <a:prstGeom prst="rect">
            <a:avLst/>
          </a:prstGeom>
        </p:spPr>
      </p:pic>
      <p:pic>
        <p:nvPicPr>
          <p:cNvPr id="11" name="Рисунок 10"/>
          <p:cNvPicPr>
            <a:picLocks noChangeAspect="1"/>
          </p:cNvPicPr>
          <p:nvPr/>
        </p:nvPicPr>
        <p:blipFill>
          <a:blip r:embed="rId4" cstate="print"/>
          <a:stretch>
            <a:fillRect/>
          </a:stretch>
        </p:blipFill>
        <p:spPr>
          <a:xfrm>
            <a:off x="8293930" y="392331"/>
            <a:ext cx="2847079" cy="1335140"/>
          </a:xfrm>
          <a:prstGeom prst="rect">
            <a:avLst/>
          </a:prstGeom>
        </p:spPr>
      </p:pic>
      <p:pic>
        <p:nvPicPr>
          <p:cNvPr id="12" name="Рисунок 11"/>
          <p:cNvPicPr>
            <a:picLocks noChangeAspect="1"/>
          </p:cNvPicPr>
          <p:nvPr/>
        </p:nvPicPr>
        <p:blipFill>
          <a:blip r:embed="rId4" cstate="print"/>
          <a:stretch>
            <a:fillRect/>
          </a:stretch>
        </p:blipFill>
        <p:spPr>
          <a:xfrm>
            <a:off x="8584150" y="5700100"/>
            <a:ext cx="2847079" cy="1335140"/>
          </a:xfrm>
          <a:prstGeom prst="rect">
            <a:avLst/>
          </a:prstGeom>
        </p:spPr>
      </p:pic>
      <p:pic>
        <p:nvPicPr>
          <p:cNvPr id="13" name="Рисунок 12"/>
          <p:cNvPicPr>
            <a:picLocks noChangeAspect="1"/>
          </p:cNvPicPr>
          <p:nvPr/>
        </p:nvPicPr>
        <p:blipFill>
          <a:blip r:embed="rId4" cstate="print"/>
          <a:stretch>
            <a:fillRect/>
          </a:stretch>
        </p:blipFill>
        <p:spPr>
          <a:xfrm>
            <a:off x="577969" y="486572"/>
            <a:ext cx="2847079" cy="1335140"/>
          </a:xfrm>
          <a:prstGeom prst="rect">
            <a:avLst/>
          </a:prstGeom>
        </p:spPr>
      </p:pic>
      <p:pic>
        <p:nvPicPr>
          <p:cNvPr id="14" name="Рисунок 13"/>
          <p:cNvPicPr>
            <a:picLocks noChangeAspect="1"/>
          </p:cNvPicPr>
          <p:nvPr/>
        </p:nvPicPr>
        <p:blipFill>
          <a:blip r:embed="rId4" cstate="print"/>
          <a:stretch>
            <a:fillRect/>
          </a:stretch>
        </p:blipFill>
        <p:spPr>
          <a:xfrm>
            <a:off x="546159" y="3020985"/>
            <a:ext cx="2847079" cy="1576277"/>
          </a:xfrm>
          <a:prstGeom prst="rect">
            <a:avLst/>
          </a:prstGeom>
        </p:spPr>
      </p:pic>
      <p:pic>
        <p:nvPicPr>
          <p:cNvPr id="15" name="Рисунок 14"/>
          <p:cNvPicPr>
            <a:picLocks noChangeAspect="1"/>
          </p:cNvPicPr>
          <p:nvPr/>
        </p:nvPicPr>
        <p:blipFill>
          <a:blip r:embed="rId4" cstate="print"/>
          <a:stretch>
            <a:fillRect/>
          </a:stretch>
        </p:blipFill>
        <p:spPr>
          <a:xfrm>
            <a:off x="612293" y="5394405"/>
            <a:ext cx="2847079" cy="1335140"/>
          </a:xfrm>
          <a:prstGeom prst="rect">
            <a:avLst/>
          </a:prstGeom>
        </p:spPr>
      </p:pic>
      <p:sp>
        <p:nvSpPr>
          <p:cNvPr id="20" name="Стрелка вправо 19"/>
          <p:cNvSpPr/>
          <p:nvPr/>
        </p:nvSpPr>
        <p:spPr>
          <a:xfrm>
            <a:off x="7913179" y="3192759"/>
            <a:ext cx="579408" cy="3009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p>
        </p:txBody>
      </p:sp>
      <p:sp>
        <p:nvSpPr>
          <p:cNvPr id="22" name="Стрелка влево 21"/>
          <p:cNvSpPr/>
          <p:nvPr/>
        </p:nvSpPr>
        <p:spPr>
          <a:xfrm>
            <a:off x="3766315" y="3576092"/>
            <a:ext cx="552608" cy="34074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p>
        </p:txBody>
      </p:sp>
      <p:sp>
        <p:nvSpPr>
          <p:cNvPr id="24" name="Стрелка вниз 23"/>
          <p:cNvSpPr/>
          <p:nvPr/>
        </p:nvSpPr>
        <p:spPr>
          <a:xfrm>
            <a:off x="5926347" y="4672877"/>
            <a:ext cx="327804" cy="5146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Стрелка вверх 24"/>
          <p:cNvSpPr/>
          <p:nvPr/>
        </p:nvSpPr>
        <p:spPr>
          <a:xfrm>
            <a:off x="5883212" y="1901392"/>
            <a:ext cx="301925" cy="46653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Прямоугольник 28"/>
          <p:cNvSpPr/>
          <p:nvPr/>
        </p:nvSpPr>
        <p:spPr>
          <a:xfrm rot="10800000" flipV="1">
            <a:off x="5093897" y="5567655"/>
            <a:ext cx="2182482" cy="584775"/>
          </a:xfrm>
          <a:prstGeom prst="rect">
            <a:avLst/>
          </a:prstGeom>
        </p:spPr>
        <p:txBody>
          <a:bodyPr wrap="square">
            <a:spAutoFit/>
          </a:bodyPr>
          <a:lstStyle/>
          <a:p>
            <a:pPr algn="ctr"/>
            <a:r>
              <a:rPr lang="ru-RU" sz="3200" b="1" dirty="0" err="1" smtClean="0">
                <a:solidFill>
                  <a:srgbClr val="FF0000"/>
                </a:solidFill>
                <a:latin typeface="Times New Roman" panose="02020603050405020304" pitchFamily="18" charset="0"/>
                <a:cs typeface="Times New Roman" panose="02020603050405020304" pitchFamily="18" charset="0"/>
              </a:rPr>
              <a:t>Уку</a:t>
            </a:r>
            <a:r>
              <a:rPr lang="ru-RU" sz="2400" b="1" dirty="0">
                <a:solidFill>
                  <a:srgbClr val="FF0000"/>
                </a:solidFill>
                <a:latin typeface="Times New Roman" panose="02020603050405020304" pitchFamily="18" charset="0"/>
                <a:cs typeface="Times New Roman" panose="02020603050405020304" pitchFamily="18" charset="0"/>
              </a:rPr>
              <a:t> </a:t>
            </a:r>
          </a:p>
        </p:txBody>
      </p:sp>
      <p:sp>
        <p:nvSpPr>
          <p:cNvPr id="30" name="Прямоугольник 29"/>
          <p:cNvSpPr/>
          <p:nvPr/>
        </p:nvSpPr>
        <p:spPr>
          <a:xfrm flipH="1">
            <a:off x="8686434" y="717104"/>
            <a:ext cx="2062073" cy="584775"/>
          </a:xfrm>
          <a:prstGeom prst="rect">
            <a:avLst/>
          </a:prstGeom>
        </p:spPr>
        <p:txBody>
          <a:bodyPr wrap="square">
            <a:spAutoFit/>
          </a:bodyPr>
          <a:lstStyle/>
          <a:p>
            <a:pPr algn="ctr"/>
            <a:r>
              <a:rPr lang="tt-RU" sz="3200" b="1" dirty="0" smtClean="0">
                <a:solidFill>
                  <a:srgbClr val="FF0000"/>
                </a:solidFill>
                <a:latin typeface="Times New Roman" panose="02020603050405020304" pitchFamily="18" charset="0"/>
                <a:cs typeface="Times New Roman" panose="02020603050405020304" pitchFamily="18" charset="0"/>
              </a:rPr>
              <a:t>Тел </a:t>
            </a:r>
            <a:endParaRPr lang="ru-RU" sz="3200" b="1" dirty="0">
              <a:solidFill>
                <a:srgbClr val="FF0000"/>
              </a:solidFill>
              <a:latin typeface="Times New Roman" panose="02020603050405020304" pitchFamily="18" charset="0"/>
              <a:cs typeface="Times New Roman" panose="02020603050405020304" pitchFamily="18" charset="0"/>
            </a:endParaRPr>
          </a:p>
        </p:txBody>
      </p:sp>
      <p:sp>
        <p:nvSpPr>
          <p:cNvPr id="32" name="Прямоугольник 31"/>
          <p:cNvSpPr/>
          <p:nvPr/>
        </p:nvSpPr>
        <p:spPr>
          <a:xfrm flipH="1">
            <a:off x="8961539" y="2828835"/>
            <a:ext cx="2261426" cy="1077218"/>
          </a:xfrm>
          <a:prstGeom prst="rect">
            <a:avLst/>
          </a:prstGeom>
        </p:spPr>
        <p:txBody>
          <a:bodyPr wrap="square">
            <a:spAutoFit/>
          </a:bodyPr>
          <a:lstStyle/>
          <a:p>
            <a:pPr algn="ctr"/>
            <a:r>
              <a:rPr lang="ru-RU" sz="3200" b="1" dirty="0" err="1" smtClean="0">
                <a:solidFill>
                  <a:srgbClr val="FF0000"/>
                </a:solidFill>
                <a:latin typeface="Times New Roman" panose="02020603050405020304" pitchFamily="18" charset="0"/>
                <a:cs typeface="Times New Roman" panose="02020603050405020304" pitchFamily="18" charset="0"/>
              </a:rPr>
              <a:t>Информа</a:t>
            </a:r>
            <a:endParaRPr lang="ru-RU" sz="3200" b="1" dirty="0" smtClean="0">
              <a:solidFill>
                <a:srgbClr val="FF0000"/>
              </a:solidFill>
              <a:latin typeface="Times New Roman" panose="02020603050405020304" pitchFamily="18" charset="0"/>
              <a:cs typeface="Times New Roman" panose="02020603050405020304" pitchFamily="18" charset="0"/>
            </a:endParaRPr>
          </a:p>
          <a:p>
            <a:pPr algn="ctr"/>
            <a:r>
              <a:rPr lang="ru-RU" sz="3200" b="1" dirty="0" err="1" smtClean="0">
                <a:solidFill>
                  <a:srgbClr val="FF0000"/>
                </a:solidFill>
                <a:latin typeface="Times New Roman" panose="02020603050405020304" pitchFamily="18" charset="0"/>
                <a:cs typeface="Times New Roman" panose="02020603050405020304" pitchFamily="18" charset="0"/>
              </a:rPr>
              <a:t>цион</a:t>
            </a:r>
            <a:r>
              <a:rPr lang="ru-RU" sz="3200" b="1" dirty="0" smtClean="0">
                <a:solidFill>
                  <a:srgbClr val="FF0000"/>
                </a:solidFill>
                <a:latin typeface="Times New Roman" panose="02020603050405020304" pitchFamily="18" charset="0"/>
                <a:cs typeface="Times New Roman" panose="02020603050405020304" pitchFamily="18" charset="0"/>
              </a:rPr>
              <a:t> </a:t>
            </a:r>
            <a:endParaRPr lang="ru-RU" sz="3200" b="1" dirty="0">
              <a:solidFill>
                <a:srgbClr val="FF0000"/>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902354" y="686325"/>
            <a:ext cx="2310495" cy="646331"/>
          </a:xfrm>
          <a:prstGeom prst="rect">
            <a:avLst/>
          </a:prstGeom>
          <a:noFill/>
        </p:spPr>
        <p:txBody>
          <a:bodyPr wrap="square" rtlCol="0">
            <a:spAutoFit/>
          </a:bodyPr>
          <a:lstStyle/>
          <a:p>
            <a:pPr algn="ctr"/>
            <a:r>
              <a:rPr lang="ru-RU" sz="3600" b="1" dirty="0" err="1" smtClean="0">
                <a:solidFill>
                  <a:srgbClr val="FF0000"/>
                </a:solidFill>
                <a:latin typeface="Times New Roman" panose="02020603050405020304" pitchFamily="18" charset="0"/>
                <a:cs typeface="Times New Roman" panose="02020603050405020304" pitchFamily="18" charset="0"/>
              </a:rPr>
              <a:t>Хокукый</a:t>
            </a:r>
            <a:r>
              <a:rPr lang="ru-RU" sz="3600" b="1" dirty="0" smtClean="0">
                <a:solidFill>
                  <a:srgbClr val="FF0000"/>
                </a:solidFill>
                <a:latin typeface="Times New Roman" panose="02020603050405020304" pitchFamily="18" charset="0"/>
                <a:cs typeface="Times New Roman" panose="02020603050405020304" pitchFamily="18" charset="0"/>
              </a:rPr>
              <a:t> </a:t>
            </a:r>
            <a:endParaRPr lang="ru-RU" sz="3600" b="1" dirty="0">
              <a:solidFill>
                <a:srgbClr val="FF0000"/>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902354" y="3341443"/>
            <a:ext cx="2453837" cy="646331"/>
          </a:xfrm>
          <a:prstGeom prst="rect">
            <a:avLst/>
          </a:prstGeom>
          <a:noFill/>
        </p:spPr>
        <p:txBody>
          <a:bodyPr wrap="square" rtlCol="0">
            <a:spAutoFit/>
          </a:bodyPr>
          <a:lstStyle/>
          <a:p>
            <a:r>
              <a:rPr lang="ru-RU" sz="3600" b="1" dirty="0" err="1" smtClean="0">
                <a:solidFill>
                  <a:srgbClr val="FF0000"/>
                </a:solidFill>
                <a:latin typeface="Times New Roman" panose="02020603050405020304" pitchFamily="18" charset="0"/>
                <a:cs typeface="Times New Roman" panose="02020603050405020304" pitchFamily="18" charset="0"/>
              </a:rPr>
              <a:t>Экологик</a:t>
            </a:r>
            <a:r>
              <a:rPr lang="ru-RU" sz="3600" b="1" dirty="0" smtClean="0">
                <a:solidFill>
                  <a:srgbClr val="FF0000"/>
                </a:solidFill>
                <a:latin typeface="Times New Roman" panose="02020603050405020304" pitchFamily="18" charset="0"/>
                <a:cs typeface="Times New Roman" panose="02020603050405020304" pitchFamily="18" charset="0"/>
              </a:rPr>
              <a:t> </a:t>
            </a:r>
            <a:endParaRPr lang="ru-RU" sz="3600" b="1" dirty="0">
              <a:solidFill>
                <a:srgbClr val="FF00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130060" y="5667555"/>
            <a:ext cx="1811547" cy="646331"/>
          </a:xfrm>
          <a:prstGeom prst="rect">
            <a:avLst/>
          </a:prstGeom>
          <a:noFill/>
        </p:spPr>
        <p:txBody>
          <a:bodyPr wrap="square" rtlCol="0">
            <a:spAutoFit/>
          </a:bodyPr>
          <a:lstStyle/>
          <a:p>
            <a:pPr algn="ctr"/>
            <a:r>
              <a:rPr lang="ru-RU" sz="3600" b="1" dirty="0" err="1" smtClean="0">
                <a:solidFill>
                  <a:srgbClr val="FF0000"/>
                </a:solidFill>
                <a:latin typeface="Times New Roman" panose="02020603050405020304" pitchFamily="18" charset="0"/>
                <a:cs typeface="Times New Roman" panose="02020603050405020304" pitchFamily="18" charset="0"/>
              </a:rPr>
              <a:t>Финанс</a:t>
            </a:r>
            <a:endParaRPr lang="ru-RU" sz="3600" b="1" dirty="0">
              <a:solidFill>
                <a:srgbClr val="FF0000"/>
              </a:solidFill>
              <a:latin typeface="Times New Roman" panose="02020603050405020304" pitchFamily="18" charset="0"/>
              <a:cs typeface="Times New Roman" panose="02020603050405020304" pitchFamily="18" charset="0"/>
            </a:endParaRPr>
          </a:p>
        </p:txBody>
      </p:sp>
      <p:sp>
        <p:nvSpPr>
          <p:cNvPr id="16" name="TextBox 15"/>
          <p:cNvSpPr txBox="1"/>
          <p:nvPr/>
        </p:nvSpPr>
        <p:spPr>
          <a:xfrm>
            <a:off x="9135374" y="5844989"/>
            <a:ext cx="2119492" cy="1200329"/>
          </a:xfrm>
          <a:prstGeom prst="rect">
            <a:avLst/>
          </a:prstGeom>
          <a:noFill/>
        </p:spPr>
        <p:txBody>
          <a:bodyPr wrap="square" rtlCol="0">
            <a:spAutoFit/>
          </a:bodyPr>
          <a:lstStyle/>
          <a:p>
            <a:r>
              <a:rPr lang="tt-RU" sz="3600" dirty="0" smtClean="0">
                <a:solidFill>
                  <a:srgbClr val="FF0000"/>
                </a:solidFill>
                <a:latin typeface="Times New Roman" panose="02020603050405020304" pitchFamily="18" charset="0"/>
                <a:cs typeface="Times New Roman" panose="02020603050405020304" pitchFamily="18" charset="0"/>
              </a:rPr>
              <a:t>Граждан</a:t>
            </a:r>
          </a:p>
          <a:p>
            <a:r>
              <a:rPr lang="tt-RU" sz="3600" dirty="0" smtClean="0">
                <a:solidFill>
                  <a:srgbClr val="FF0000"/>
                </a:solidFill>
                <a:latin typeface="Times New Roman" panose="02020603050405020304" pitchFamily="18" charset="0"/>
                <a:cs typeface="Times New Roman" panose="02020603050405020304" pitchFamily="18" charset="0"/>
              </a:rPr>
              <a:t>лык</a:t>
            </a:r>
            <a:endParaRPr lang="ru-RU" sz="3600" dirty="0">
              <a:solidFill>
                <a:srgbClr val="FF0000"/>
              </a:solidFill>
              <a:latin typeface="Times New Roman" panose="02020603050405020304" pitchFamily="18" charset="0"/>
              <a:cs typeface="Times New Roman" panose="02020603050405020304" pitchFamily="18" charset="0"/>
            </a:endParaRPr>
          </a:p>
        </p:txBody>
      </p:sp>
      <p:cxnSp>
        <p:nvCxnSpPr>
          <p:cNvPr id="18" name="Прямая со стрелкой 17"/>
          <p:cNvCxnSpPr/>
          <p:nvPr/>
        </p:nvCxnSpPr>
        <p:spPr>
          <a:xfrm>
            <a:off x="3454517" y="1727471"/>
            <a:ext cx="1082977" cy="108832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p:nvPr/>
        </p:nvCxnSpPr>
        <p:spPr>
          <a:xfrm flipV="1">
            <a:off x="3636053" y="4516623"/>
            <a:ext cx="1281162" cy="105103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p:nvPr/>
        </p:nvCxnSpPr>
        <p:spPr>
          <a:xfrm flipH="1">
            <a:off x="7368038" y="1664898"/>
            <a:ext cx="1124549" cy="102354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6" name="Прямая со стрелкой 35"/>
          <p:cNvCxnSpPr/>
          <p:nvPr/>
        </p:nvCxnSpPr>
        <p:spPr>
          <a:xfrm flipH="1" flipV="1">
            <a:off x="7599153" y="4129581"/>
            <a:ext cx="2027926" cy="143807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81245222"/>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1" y="0"/>
            <a:ext cx="12192000" cy="6858000"/>
          </a:xfrm>
          <a:prstGeom prst="rect">
            <a:avLst/>
          </a:prstGeom>
        </p:spPr>
      </p:pic>
      <p:sp>
        <p:nvSpPr>
          <p:cNvPr id="2" name="Заголовок 1"/>
          <p:cNvSpPr>
            <a:spLocks noGrp="1"/>
          </p:cNvSpPr>
          <p:nvPr>
            <p:ph type="ctrTitle"/>
          </p:nvPr>
        </p:nvSpPr>
        <p:spPr>
          <a:xfrm>
            <a:off x="577969" y="103517"/>
            <a:ext cx="11214339" cy="7556739"/>
          </a:xfrm>
        </p:spPr>
        <p:txBody>
          <a:bodyPr>
            <a:normAutofit fontScale="90000"/>
          </a:bodyPr>
          <a:lstStyle/>
          <a:p>
            <a:pPr algn="l"/>
            <a:r>
              <a:rPr lang="ru-RU" sz="4000" dirty="0" smtClean="0"/>
              <a:t/>
            </a:r>
            <a:br>
              <a:rPr lang="ru-RU" sz="4000" dirty="0" smtClean="0"/>
            </a:br>
            <a:r>
              <a:rPr lang="ru-RU" sz="4000" dirty="0" smtClean="0"/>
              <a:t/>
            </a:r>
            <a:br>
              <a:rPr lang="ru-RU" sz="4000" dirty="0" smtClean="0"/>
            </a:br>
            <a:r>
              <a:rPr lang="ru-RU" sz="4000" b="1" dirty="0" err="1" smtClean="0">
                <a:solidFill>
                  <a:srgbClr val="FF0000"/>
                </a:solidFill>
                <a:latin typeface="Times New Roman" panose="02020603050405020304" pitchFamily="18" charset="0"/>
                <a:cs typeface="Times New Roman" panose="02020603050405020304" pitchFamily="18" charset="0"/>
              </a:rPr>
              <a:t>Функциональ</a:t>
            </a:r>
            <a:r>
              <a:rPr lang="ru-RU" sz="4000" b="1" dirty="0" smtClean="0">
                <a:solidFill>
                  <a:srgbClr val="FF0000"/>
                </a:solidFill>
                <a:latin typeface="Times New Roman" panose="02020603050405020304" pitchFamily="18" charset="0"/>
                <a:cs typeface="Times New Roman" panose="02020603050405020304" pitchFamily="18" charset="0"/>
              </a:rPr>
              <a:t> </a:t>
            </a:r>
            <a:r>
              <a:rPr lang="ru-RU" sz="4000" b="1" dirty="0" err="1" smtClean="0">
                <a:solidFill>
                  <a:srgbClr val="FF0000"/>
                </a:solidFill>
                <a:latin typeface="Times New Roman" panose="02020603050405020304" pitchFamily="18" charset="0"/>
                <a:cs typeface="Times New Roman" panose="02020603050405020304" pitchFamily="18" charset="0"/>
              </a:rPr>
              <a:t>грамоталылык</a:t>
            </a:r>
            <a:r>
              <a:rPr lang="ru-RU" sz="4000" b="1" dirty="0" smtClean="0">
                <a:solidFill>
                  <a:srgbClr val="FF0000"/>
                </a:solidFill>
                <a:latin typeface="Times New Roman" panose="02020603050405020304" pitchFamily="18" charset="0"/>
                <a:cs typeface="Times New Roman" panose="02020603050405020304" pitchFamily="18" charset="0"/>
              </a:rPr>
              <a:t> </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кешенең</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әйләнә-тирә</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мохит</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белән</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мөнәсәбәтләргә</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керү</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гомер</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дәвамында</a:t>
            </a:r>
            <a:r>
              <a:rPr lang="ru-RU" sz="4000" dirty="0" smtClean="0">
                <a:latin typeface="Times New Roman" panose="02020603050405020304" pitchFamily="18" charset="0"/>
                <a:cs typeface="Times New Roman" panose="02020603050405020304" pitchFamily="18" charset="0"/>
              </a:rPr>
              <a:t> </a:t>
            </a:r>
            <a:br>
              <a:rPr lang="ru-RU" sz="4000" dirty="0" smtClean="0">
                <a:latin typeface="Times New Roman" panose="02020603050405020304" pitchFamily="18" charset="0"/>
                <a:cs typeface="Times New Roman" panose="02020603050405020304" pitchFamily="18" charset="0"/>
              </a:rPr>
            </a:br>
            <a:r>
              <a:rPr lang="ru-RU" sz="4000" dirty="0" err="1" smtClean="0">
                <a:solidFill>
                  <a:srgbClr val="FF0000"/>
                </a:solidFill>
                <a:latin typeface="Times New Roman" panose="02020603050405020304" pitchFamily="18" charset="0"/>
                <a:cs typeface="Times New Roman" panose="02020603050405020304" pitchFamily="18" charset="0"/>
              </a:rPr>
              <a:t>алынган</a:t>
            </a:r>
            <a:r>
              <a:rPr lang="ru-RU" sz="4000" dirty="0" smtClean="0">
                <a:solidFill>
                  <a:srgbClr val="FF0000"/>
                </a:solidFill>
                <a:latin typeface="Times New Roman" panose="02020603050405020304" pitchFamily="18" charset="0"/>
                <a:cs typeface="Times New Roman" panose="02020603050405020304" pitchFamily="18" charset="0"/>
              </a:rPr>
              <a:t> </a:t>
            </a:r>
            <a:r>
              <a:rPr lang="ru-RU" sz="4000" dirty="0" err="1" smtClean="0">
                <a:solidFill>
                  <a:srgbClr val="FF0000"/>
                </a:solidFill>
                <a:latin typeface="Times New Roman" panose="02020603050405020304" pitchFamily="18" charset="0"/>
                <a:cs typeface="Times New Roman" panose="02020603050405020304" pitchFamily="18" charset="0"/>
              </a:rPr>
              <a:t>белемнәрен</a:t>
            </a:r>
            <a:r>
              <a:rPr lang="ru-RU" sz="4000" dirty="0" smtClean="0">
                <a:solidFill>
                  <a:srgbClr val="FF0000"/>
                </a:solidFill>
                <a:latin typeface="Times New Roman" panose="02020603050405020304" pitchFamily="18" charset="0"/>
                <a:cs typeface="Times New Roman" panose="02020603050405020304" pitchFamily="18" charset="0"/>
              </a:rPr>
              <a:t> </a:t>
            </a:r>
            <a:r>
              <a:rPr lang="ru-RU" sz="4000" dirty="0" err="1" smtClean="0">
                <a:solidFill>
                  <a:srgbClr val="FF0000"/>
                </a:solidFill>
                <a:latin typeface="Times New Roman" panose="02020603050405020304" pitchFamily="18" charset="0"/>
                <a:cs typeface="Times New Roman" panose="02020603050405020304" pitchFamily="18" charset="0"/>
              </a:rPr>
              <a:t>куллана</a:t>
            </a:r>
            <a:r>
              <a:rPr lang="ru-RU" sz="4000" dirty="0" smtClean="0">
                <a:solidFill>
                  <a:srgbClr val="FF0000"/>
                </a:solidFill>
                <a:latin typeface="Times New Roman" panose="02020603050405020304" pitchFamily="18" charset="0"/>
                <a:cs typeface="Times New Roman" panose="02020603050405020304" pitchFamily="18" charset="0"/>
              </a:rPr>
              <a:t> </a:t>
            </a:r>
            <a:r>
              <a:rPr lang="ru-RU" sz="4000" dirty="0" err="1" smtClean="0">
                <a:solidFill>
                  <a:srgbClr val="FF0000"/>
                </a:solidFill>
                <a:latin typeface="Times New Roman" panose="02020603050405020304" pitchFamily="18" charset="0"/>
                <a:cs typeface="Times New Roman" panose="02020603050405020304" pitchFamily="18" charset="0"/>
              </a:rPr>
              <a:t>белү</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сәләте</a:t>
            </a:r>
            <a:r>
              <a:rPr lang="ru-RU" sz="4000" dirty="0" smtClean="0">
                <a:latin typeface="Times New Roman" panose="02020603050405020304" pitchFamily="18" charset="0"/>
                <a:cs typeface="Times New Roman" panose="02020603050405020304" pitchFamily="18" charset="0"/>
              </a:rPr>
              <a:t>. </a:t>
            </a:r>
            <a:br>
              <a:rPr lang="ru-RU" sz="4000" dirty="0" smtClean="0">
                <a:latin typeface="Times New Roman" panose="02020603050405020304" pitchFamily="18" charset="0"/>
                <a:cs typeface="Times New Roman" panose="02020603050405020304" pitchFamily="18" charset="0"/>
              </a:rPr>
            </a:br>
            <a:r>
              <a:rPr lang="ru-RU" sz="4000" dirty="0" smtClean="0">
                <a:latin typeface="Times New Roman" panose="02020603050405020304" pitchFamily="18" charset="0"/>
                <a:cs typeface="Times New Roman" panose="02020603050405020304" pitchFamily="18" charset="0"/>
              </a:rPr>
              <a:t/>
            </a:r>
            <a:br>
              <a:rPr lang="ru-RU" sz="4000" dirty="0" smtClean="0">
                <a:latin typeface="Times New Roman" panose="02020603050405020304" pitchFamily="18" charset="0"/>
                <a:cs typeface="Times New Roman" panose="02020603050405020304" pitchFamily="18" charset="0"/>
              </a:rPr>
            </a:br>
            <a:r>
              <a:rPr lang="ru-RU" sz="4000" b="1" dirty="0" err="1" smtClean="0">
                <a:solidFill>
                  <a:srgbClr val="FF0000"/>
                </a:solidFill>
                <a:latin typeface="Times New Roman" panose="02020603050405020304" pitchFamily="18" charset="0"/>
                <a:cs typeface="Times New Roman" panose="02020603050405020304" pitchFamily="18" charset="0"/>
              </a:rPr>
              <a:t>Уку</a:t>
            </a:r>
            <a:r>
              <a:rPr lang="ru-RU" sz="4000" b="1" dirty="0" smtClean="0">
                <a:solidFill>
                  <a:srgbClr val="FF0000"/>
                </a:solidFill>
                <a:latin typeface="Times New Roman" panose="02020603050405020304" pitchFamily="18" charset="0"/>
                <a:cs typeface="Times New Roman" panose="02020603050405020304" pitchFamily="18" charset="0"/>
              </a:rPr>
              <a:t> </a:t>
            </a:r>
            <a:r>
              <a:rPr lang="ru-RU" sz="4000" b="1" dirty="0" err="1" smtClean="0">
                <a:solidFill>
                  <a:srgbClr val="FF0000"/>
                </a:solidFill>
                <a:latin typeface="Times New Roman" panose="02020603050405020304" pitchFamily="18" charset="0"/>
                <a:cs typeface="Times New Roman" panose="02020603050405020304" pitchFamily="18" charset="0"/>
              </a:rPr>
              <a:t>грамоталылыгы</a:t>
            </a:r>
            <a:r>
              <a:rPr lang="ru-RU" sz="4000" b="1" dirty="0" smtClean="0">
                <a:solidFill>
                  <a:srgbClr val="FF0000"/>
                </a:solidFill>
                <a:latin typeface="Times New Roman" panose="02020603050405020304" pitchFamily="18" charset="0"/>
                <a:cs typeface="Times New Roman" panose="02020603050405020304" pitchFamily="18" charset="0"/>
              </a:rPr>
              <a:t> </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функциональ</a:t>
            </a:r>
            <a:r>
              <a:rPr lang="ru-RU" sz="4000" dirty="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грамоталылыкның</a:t>
            </a:r>
            <a:r>
              <a:rPr lang="ru-RU" sz="4000" dirty="0" smtClean="0">
                <a:latin typeface="Times New Roman" panose="02020603050405020304" pitchFamily="18" charset="0"/>
                <a:cs typeface="Times New Roman" panose="02020603050405020304" pitchFamily="18" charset="0"/>
              </a:rPr>
              <a:t> </a:t>
            </a:r>
            <a:r>
              <a:rPr lang="ru-RU" sz="4000" dirty="0" err="1" smtClean="0">
                <a:solidFill>
                  <a:srgbClr val="FF0000"/>
                </a:solidFill>
                <a:latin typeface="Times New Roman" panose="02020603050405020304" pitchFamily="18" charset="0"/>
                <a:cs typeface="Times New Roman" panose="02020603050405020304" pitchFamily="18" charset="0"/>
              </a:rPr>
              <a:t>иң</a:t>
            </a:r>
            <a:r>
              <a:rPr lang="ru-RU" sz="4000" dirty="0" smtClean="0">
                <a:solidFill>
                  <a:srgbClr val="FF0000"/>
                </a:solidFill>
                <a:latin typeface="Times New Roman" panose="02020603050405020304" pitchFamily="18" charset="0"/>
                <a:cs typeface="Times New Roman" panose="02020603050405020304" pitchFamily="18" charset="0"/>
              </a:rPr>
              <a:t> </a:t>
            </a:r>
            <a:r>
              <a:rPr lang="ru-RU" sz="4000" dirty="0" err="1" smtClean="0">
                <a:solidFill>
                  <a:srgbClr val="FF0000"/>
                </a:solidFill>
                <a:latin typeface="Times New Roman" panose="02020603050405020304" pitchFamily="18" charset="0"/>
                <a:cs typeface="Times New Roman" panose="02020603050405020304" pitchFamily="18" charset="0"/>
              </a:rPr>
              <a:t>мөһим</a:t>
            </a:r>
            <a:r>
              <a:rPr lang="ru-RU" sz="4000" dirty="0" smtClean="0">
                <a:solidFill>
                  <a:srgbClr val="FF0000"/>
                </a:solidFill>
                <a:latin typeface="Times New Roman" panose="02020603050405020304" pitchFamily="18" charset="0"/>
                <a:cs typeface="Times New Roman" panose="02020603050405020304" pitchFamily="18" charset="0"/>
              </a:rPr>
              <a:t> </a:t>
            </a:r>
            <a:r>
              <a:rPr lang="ru-RU" sz="4000" dirty="0" err="1" smtClean="0">
                <a:solidFill>
                  <a:srgbClr val="FF0000"/>
                </a:solidFill>
                <a:latin typeface="Times New Roman" panose="02020603050405020304" pitchFamily="18" charset="0"/>
                <a:cs typeface="Times New Roman" panose="02020603050405020304" pitchFamily="18" charset="0"/>
              </a:rPr>
              <a:t>өлеше</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Ул</a:t>
            </a:r>
            <a:r>
              <a:rPr lang="ru-RU" sz="4000" dirty="0" smtClean="0">
                <a:latin typeface="Times New Roman" panose="02020603050405020304" pitchFamily="18" charset="0"/>
                <a:cs typeface="Times New Roman" panose="02020603050405020304" pitchFamily="18" charset="0"/>
              </a:rPr>
              <a:t> - </a:t>
            </a:r>
            <a:r>
              <a:rPr lang="ru-RU" sz="4000" dirty="0" err="1" smtClean="0">
                <a:latin typeface="Times New Roman" panose="02020603050405020304" pitchFamily="18" charset="0"/>
                <a:cs typeface="Times New Roman" panose="02020603050405020304" pitchFamily="18" charset="0"/>
              </a:rPr>
              <a:t>укучыда</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текстларны</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аңлау</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куллану</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бәяләү</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алар</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турында</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уйлану</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сәләтен</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үстерә</a:t>
            </a:r>
            <a:r>
              <a:rPr lang="ru-RU" sz="4000" dirty="0" smtClean="0">
                <a:latin typeface="Times New Roman" panose="02020603050405020304" pitchFamily="18" charset="0"/>
                <a:cs typeface="Times New Roman" panose="02020603050405020304" pitchFamily="18" charset="0"/>
              </a:rPr>
              <a:t>.</a:t>
            </a:r>
            <a:br>
              <a:rPr lang="ru-RU" sz="4000" dirty="0" smtClean="0">
                <a:latin typeface="Times New Roman" panose="02020603050405020304" pitchFamily="18" charset="0"/>
                <a:cs typeface="Times New Roman" panose="02020603050405020304" pitchFamily="18" charset="0"/>
              </a:rPr>
            </a:br>
            <a:r>
              <a:rPr lang="ru-RU" sz="4000" dirty="0">
                <a:latin typeface="Times New Roman" panose="02020603050405020304" pitchFamily="18" charset="0"/>
                <a:cs typeface="Times New Roman" panose="02020603050405020304" pitchFamily="18" charset="0"/>
              </a:rPr>
              <a:t/>
            </a:r>
            <a:br>
              <a:rPr lang="ru-RU" sz="4000" dirty="0">
                <a:latin typeface="Times New Roman" panose="02020603050405020304" pitchFamily="18" charset="0"/>
                <a:cs typeface="Times New Roman" panose="02020603050405020304" pitchFamily="18" charset="0"/>
              </a:rPr>
            </a:br>
            <a:r>
              <a:rPr lang="ru-RU" sz="4000" dirty="0" smtClean="0">
                <a:latin typeface="Times New Roman" panose="02020603050405020304" pitchFamily="18" charset="0"/>
                <a:cs typeface="Times New Roman" panose="02020603050405020304" pitchFamily="18" charset="0"/>
              </a:rPr>
              <a:t/>
            </a:r>
            <a:br>
              <a:rPr lang="ru-RU" sz="4000" dirty="0" smtClean="0">
                <a:latin typeface="Times New Roman" panose="02020603050405020304" pitchFamily="18" charset="0"/>
                <a:cs typeface="Times New Roman" panose="02020603050405020304" pitchFamily="18" charset="0"/>
              </a:rPr>
            </a:br>
            <a:r>
              <a:rPr lang="ru-RU" sz="4000" dirty="0" smtClean="0">
                <a:latin typeface="Times New Roman" panose="02020603050405020304" pitchFamily="18" charset="0"/>
                <a:cs typeface="Times New Roman" panose="02020603050405020304" pitchFamily="18" charset="0"/>
              </a:rPr>
              <a:t/>
            </a:r>
            <a:br>
              <a:rPr lang="ru-RU" sz="4000" dirty="0" smtClean="0">
                <a:latin typeface="Times New Roman" panose="02020603050405020304" pitchFamily="18" charset="0"/>
                <a:cs typeface="Times New Roman" panose="02020603050405020304" pitchFamily="18" charset="0"/>
              </a:rPr>
            </a:br>
            <a:r>
              <a:rPr lang="ru-RU" sz="4000" dirty="0"/>
              <a:t/>
            </a:r>
            <a:br>
              <a:rPr lang="ru-RU" sz="4000" dirty="0"/>
            </a:br>
            <a:endParaRPr lang="ru-RU" b="1" dirty="0">
              <a:solidFill>
                <a:srgbClr val="FF0000"/>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cstate="print"/>
          <a:stretch>
            <a:fillRect/>
          </a:stretch>
        </p:blipFill>
        <p:spPr>
          <a:xfrm>
            <a:off x="4896925" y="4253659"/>
            <a:ext cx="3139712" cy="2426418"/>
          </a:xfrm>
          <a:prstGeom prst="rect">
            <a:avLst/>
          </a:prstGeom>
        </p:spPr>
      </p:pic>
      <p:pic>
        <p:nvPicPr>
          <p:cNvPr id="3" name="Рисунок 2"/>
          <p:cNvPicPr>
            <a:picLocks noChangeAspect="1"/>
          </p:cNvPicPr>
          <p:nvPr/>
        </p:nvPicPr>
        <p:blipFill>
          <a:blip r:embed="rId4" cstate="print"/>
          <a:stretch>
            <a:fillRect/>
          </a:stretch>
        </p:blipFill>
        <p:spPr>
          <a:xfrm>
            <a:off x="1380226" y="4942936"/>
            <a:ext cx="2320505" cy="1737141"/>
          </a:xfrm>
          <a:prstGeom prst="rect">
            <a:avLst/>
          </a:prstGeom>
        </p:spPr>
      </p:pic>
    </p:spTree>
    <p:extLst>
      <p:ext uri="{BB962C8B-B14F-4D97-AF65-F5344CB8AC3E}">
        <p14:creationId xmlns:p14="http://schemas.microsoft.com/office/powerpoint/2010/main" xmlns="" val="4219434294"/>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0"/>
            <a:ext cx="12192000" cy="6858000"/>
          </a:xfrm>
          <a:prstGeom prst="rect">
            <a:avLst/>
          </a:prstGeom>
        </p:spPr>
      </p:pic>
      <p:sp>
        <p:nvSpPr>
          <p:cNvPr id="2" name="Заголовок 1"/>
          <p:cNvSpPr>
            <a:spLocks noGrp="1"/>
          </p:cNvSpPr>
          <p:nvPr>
            <p:ph type="ctrTitle"/>
          </p:nvPr>
        </p:nvSpPr>
        <p:spPr>
          <a:xfrm>
            <a:off x="480204" y="690114"/>
            <a:ext cx="11231591" cy="8333116"/>
          </a:xfrm>
        </p:spPr>
        <p:txBody>
          <a:bodyPr>
            <a:normAutofit fontScale="90000"/>
          </a:bodyPr>
          <a:lstStyle/>
          <a:p>
            <a:pPr algn="l"/>
            <a:r>
              <a:rPr lang="ru-RU" sz="4000" b="1" dirty="0" smtClean="0">
                <a:solidFill>
                  <a:srgbClr val="FF0000"/>
                </a:solidFill>
                <a:latin typeface="Times New Roman" panose="02020603050405020304" pitchFamily="18" charset="0"/>
                <a:cs typeface="Times New Roman" panose="02020603050405020304" pitchFamily="18" charset="0"/>
              </a:rPr>
              <a:t>«</a:t>
            </a:r>
            <a:r>
              <a:rPr lang="ru-RU" sz="4000" b="1" dirty="0" err="1" smtClean="0">
                <a:solidFill>
                  <a:srgbClr val="FF0000"/>
                </a:solidFill>
                <a:latin typeface="Times New Roman" panose="02020603050405020304" pitchFamily="18" charset="0"/>
                <a:cs typeface="Times New Roman" panose="02020603050405020304" pitchFamily="18" charset="0"/>
              </a:rPr>
              <a:t>Уку</a:t>
            </a:r>
            <a:r>
              <a:rPr lang="ru-RU" sz="4000" b="1" dirty="0" smtClean="0">
                <a:solidFill>
                  <a:srgbClr val="FF0000"/>
                </a:solidFill>
                <a:latin typeface="Times New Roman" panose="02020603050405020304" pitchFamily="18" charset="0"/>
                <a:cs typeface="Times New Roman" panose="02020603050405020304" pitchFamily="18" charset="0"/>
              </a:rPr>
              <a:t> </a:t>
            </a:r>
            <a:r>
              <a:rPr lang="ru-RU" sz="4000" b="1" dirty="0" err="1" smtClean="0">
                <a:solidFill>
                  <a:srgbClr val="FF0000"/>
                </a:solidFill>
                <a:latin typeface="Times New Roman" panose="02020603050405020304" pitchFamily="18" charset="0"/>
                <a:cs typeface="Times New Roman" panose="02020603050405020304" pitchFamily="18" charset="0"/>
              </a:rPr>
              <a:t>грамоталылыгы</a:t>
            </a:r>
            <a:r>
              <a:rPr lang="ru-RU" sz="4000" b="1" dirty="0" smtClean="0">
                <a:solidFill>
                  <a:srgbClr val="FF0000"/>
                </a:solidFill>
                <a:latin typeface="Times New Roman" panose="02020603050405020304" pitchFamily="18" charset="0"/>
                <a:cs typeface="Times New Roman" panose="02020603050405020304" pitchFamily="18" charset="0"/>
              </a:rPr>
              <a:t>» </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кешенең</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язма</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текстларны</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аңлау</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һәм</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куллану</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алар</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турында</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уйлану</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һәм</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үз</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максатларына</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ирешү</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белемнәрен</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һәм</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мөмкинлекләрен</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киңәйтү</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социаль</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тормышта</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катнашу</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өчен</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уку</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белән</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шөгыльләнү</a:t>
            </a:r>
            <a:r>
              <a:rPr lang="ru-RU" sz="4000" dirty="0" smtClean="0">
                <a:latin typeface="Times New Roman" panose="02020603050405020304" pitchFamily="18" charset="0"/>
                <a:cs typeface="Times New Roman" panose="02020603050405020304" pitchFamily="18" charset="0"/>
              </a:rPr>
              <a:t>.»</a:t>
            </a:r>
            <a:br>
              <a:rPr lang="ru-RU" sz="4000" dirty="0" smtClean="0">
                <a:latin typeface="Times New Roman" panose="02020603050405020304" pitchFamily="18" charset="0"/>
                <a:cs typeface="Times New Roman" panose="02020603050405020304" pitchFamily="18" charset="0"/>
              </a:rPr>
            </a:br>
            <a:r>
              <a:rPr lang="ru-RU" sz="4000" dirty="0" smtClean="0">
                <a:latin typeface="Times New Roman" panose="02020603050405020304" pitchFamily="18" charset="0"/>
                <a:cs typeface="Times New Roman" panose="02020603050405020304" pitchFamily="18" charset="0"/>
              </a:rPr>
              <a:t/>
            </a:r>
            <a:br>
              <a:rPr lang="ru-RU" sz="4000" dirty="0" smtClean="0">
                <a:latin typeface="Times New Roman" panose="02020603050405020304" pitchFamily="18" charset="0"/>
                <a:cs typeface="Times New Roman" panose="02020603050405020304" pitchFamily="18" charset="0"/>
              </a:rPr>
            </a:br>
            <a:r>
              <a:rPr lang="ru-RU" sz="4000" dirty="0" err="1" smtClean="0">
                <a:latin typeface="Times New Roman" panose="02020603050405020304" pitchFamily="18" charset="0"/>
                <a:cs typeface="Times New Roman" panose="02020603050405020304" pitchFamily="18" charset="0"/>
              </a:rPr>
              <a:t>Бу</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сүз</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киң</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мәгънәдә</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укый</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белү</a:t>
            </a:r>
            <a:r>
              <a:rPr lang="ru-RU" sz="4000" dirty="0" smtClean="0">
                <a:latin typeface="Times New Roman" panose="02020603050405020304" pitchFamily="18" charset="0"/>
                <a:cs typeface="Times New Roman" panose="02020603050405020304" pitchFamily="18" charset="0"/>
              </a:rPr>
              <a:t> </a:t>
            </a:r>
            <a:r>
              <a:rPr lang="ru-RU" sz="4000" b="1" dirty="0" smtClean="0">
                <a:solidFill>
                  <a:srgbClr val="FF0000"/>
                </a:solidFill>
                <a:latin typeface="Times New Roman" panose="02020603050405020304" pitchFamily="18" charset="0"/>
                <a:cs typeface="Times New Roman" panose="02020603050405020304" pitchFamily="18" charset="0"/>
              </a:rPr>
              <a:t>«</a:t>
            </a:r>
            <a:r>
              <a:rPr lang="ru-RU" sz="4000" b="1" dirty="0" err="1" smtClean="0">
                <a:solidFill>
                  <a:srgbClr val="FF0000"/>
                </a:solidFill>
                <a:latin typeface="Times New Roman" panose="02020603050405020304" pitchFamily="18" charset="0"/>
                <a:cs typeface="Times New Roman" panose="02020603050405020304" pitchFamily="18" charset="0"/>
              </a:rPr>
              <a:t>үлгән</a:t>
            </a:r>
            <a:r>
              <a:rPr lang="ru-RU" sz="4000" b="1" dirty="0" smtClean="0">
                <a:solidFill>
                  <a:srgbClr val="FF0000"/>
                </a:solidFill>
                <a:latin typeface="Times New Roman" panose="02020603050405020304" pitchFamily="18" charset="0"/>
                <a:cs typeface="Times New Roman" panose="02020603050405020304" pitchFamily="18" charset="0"/>
              </a:rPr>
              <a:t> </a:t>
            </a:r>
            <a:r>
              <a:rPr lang="ru-RU" sz="4000" b="1" dirty="0" err="1" smtClean="0">
                <a:solidFill>
                  <a:srgbClr val="FF0000"/>
                </a:solidFill>
                <a:latin typeface="Times New Roman" panose="02020603050405020304" pitchFamily="18" charset="0"/>
                <a:cs typeface="Times New Roman" panose="02020603050405020304" pitchFamily="18" charset="0"/>
              </a:rPr>
              <a:t>хәрефтән</a:t>
            </a:r>
            <a:r>
              <a:rPr lang="ru-RU" sz="4000" b="1" dirty="0" smtClean="0">
                <a:solidFill>
                  <a:srgbClr val="FF0000"/>
                </a:solidFill>
                <a:latin typeface="Times New Roman" panose="02020603050405020304" pitchFamily="18" charset="0"/>
                <a:cs typeface="Times New Roman" panose="02020603050405020304" pitchFamily="18" charset="0"/>
              </a:rPr>
              <a:t> </a:t>
            </a:r>
            <a:r>
              <a:rPr lang="ru-RU" sz="4000" b="1" dirty="0" err="1" smtClean="0">
                <a:solidFill>
                  <a:srgbClr val="FF0000"/>
                </a:solidFill>
                <a:latin typeface="Times New Roman" panose="02020603050405020304" pitchFamily="18" charset="0"/>
                <a:cs typeface="Times New Roman" panose="02020603050405020304" pitchFamily="18" charset="0"/>
              </a:rPr>
              <a:t>тере</a:t>
            </a:r>
            <a:r>
              <a:rPr lang="ru-RU" sz="4000" b="1" dirty="0" smtClean="0">
                <a:solidFill>
                  <a:srgbClr val="FF0000"/>
                </a:solidFill>
                <a:latin typeface="Times New Roman" panose="02020603050405020304" pitchFamily="18" charset="0"/>
                <a:cs typeface="Times New Roman" panose="02020603050405020304" pitchFamily="18" charset="0"/>
              </a:rPr>
              <a:t> </a:t>
            </a:r>
            <a:r>
              <a:rPr lang="ru-RU" sz="4000" b="1" dirty="0" err="1" smtClean="0">
                <a:solidFill>
                  <a:srgbClr val="FF0000"/>
                </a:solidFill>
                <a:latin typeface="Times New Roman" panose="02020603050405020304" pitchFamily="18" charset="0"/>
                <a:cs typeface="Times New Roman" panose="02020603050405020304" pitchFamily="18" charset="0"/>
              </a:rPr>
              <a:t>мәгънәне</a:t>
            </a:r>
            <a:r>
              <a:rPr lang="ru-RU" sz="4000" b="1" dirty="0" smtClean="0">
                <a:solidFill>
                  <a:srgbClr val="FF0000"/>
                </a:solidFill>
                <a:latin typeface="Times New Roman" panose="02020603050405020304" pitchFamily="18" charset="0"/>
                <a:cs typeface="Times New Roman" panose="02020603050405020304" pitchFamily="18" charset="0"/>
              </a:rPr>
              <a:t> </a:t>
            </a:r>
            <a:r>
              <a:rPr lang="ru-RU" sz="4000" b="1" dirty="0" err="1" smtClean="0">
                <a:solidFill>
                  <a:srgbClr val="FF0000"/>
                </a:solidFill>
                <a:latin typeface="Times New Roman" panose="02020603050405020304" pitchFamily="18" charset="0"/>
                <a:cs typeface="Times New Roman" panose="02020603050405020304" pitchFamily="18" charset="0"/>
              </a:rPr>
              <a:t>алу</a:t>
            </a:r>
            <a:r>
              <a:rPr lang="ru-RU" sz="4000" b="1" dirty="0" smtClean="0">
                <a:solidFill>
                  <a:srgbClr val="FF0000"/>
                </a:solidFill>
                <a:latin typeface="Times New Roman" panose="02020603050405020304" pitchFamily="18" charset="0"/>
                <a:cs typeface="Times New Roman" panose="02020603050405020304" pitchFamily="18" charset="0"/>
              </a:rPr>
              <a:t> »</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дигәнне</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аңлата</a:t>
            </a:r>
            <a:r>
              <a:rPr lang="ru-RU" sz="4000" dirty="0" smtClean="0">
                <a:latin typeface="Times New Roman" panose="02020603050405020304" pitchFamily="18" charset="0"/>
                <a:cs typeface="Times New Roman" panose="02020603050405020304" pitchFamily="18" charset="0"/>
              </a:rPr>
              <a:t>, – </a:t>
            </a:r>
            <a:r>
              <a:rPr lang="ru-RU" sz="4000" dirty="0" err="1" smtClean="0">
                <a:latin typeface="Times New Roman" panose="02020603050405020304" pitchFamily="18" charset="0"/>
                <a:cs typeface="Times New Roman" panose="02020603050405020304" pitchFamily="18" charset="0"/>
              </a:rPr>
              <a:t>ди</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бөек</a:t>
            </a:r>
            <a:r>
              <a:rPr lang="ru-RU" sz="4000" dirty="0" smtClean="0">
                <a:latin typeface="Times New Roman" panose="02020603050405020304" pitchFamily="18" charset="0"/>
                <a:cs typeface="Times New Roman" panose="02020603050405020304" pitchFamily="18" charset="0"/>
              </a:rPr>
              <a:t> педагог </a:t>
            </a:r>
            <a:r>
              <a:rPr lang="ru-RU" sz="4000" b="1" dirty="0" smtClean="0">
                <a:solidFill>
                  <a:srgbClr val="FF0000"/>
                </a:solidFill>
                <a:latin typeface="Times New Roman" panose="02020603050405020304" pitchFamily="18" charset="0"/>
                <a:cs typeface="Times New Roman" panose="02020603050405020304" pitchFamily="18" charset="0"/>
              </a:rPr>
              <a:t>К.Д.</a:t>
            </a:r>
            <a:r>
              <a:rPr lang="ru-RU" sz="4000" dirty="0" smtClean="0">
                <a:solidFill>
                  <a:srgbClr val="FF0000"/>
                </a:solidFill>
                <a:latin typeface="Times New Roman" panose="02020603050405020304" pitchFamily="18" charset="0"/>
                <a:cs typeface="Times New Roman" panose="02020603050405020304" pitchFamily="18" charset="0"/>
              </a:rPr>
              <a:t> </a:t>
            </a:r>
            <a:r>
              <a:rPr lang="ru-RU" sz="4000" b="1" dirty="0" smtClean="0">
                <a:solidFill>
                  <a:srgbClr val="FF0000"/>
                </a:solidFill>
                <a:latin typeface="Times New Roman" panose="02020603050405020304" pitchFamily="18" charset="0"/>
                <a:cs typeface="Times New Roman" panose="02020603050405020304" pitchFamily="18" charset="0"/>
              </a:rPr>
              <a:t>Ушинский. </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Уку</a:t>
            </a:r>
            <a:r>
              <a:rPr lang="ru-RU" sz="4000" dirty="0" smtClean="0">
                <a:latin typeface="Times New Roman" panose="02020603050405020304" pitchFamily="18" charset="0"/>
                <a:cs typeface="Times New Roman" panose="02020603050405020304" pitchFamily="18" charset="0"/>
              </a:rPr>
              <a:t> - </a:t>
            </a:r>
            <a:r>
              <a:rPr lang="ru-RU" sz="4000" dirty="0" err="1" smtClean="0">
                <a:latin typeface="Times New Roman" panose="02020603050405020304" pitchFamily="18" charset="0"/>
                <a:cs typeface="Times New Roman" panose="02020603050405020304" pitchFamily="18" charset="0"/>
              </a:rPr>
              <a:t>бу</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әле</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бернәрсә</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дә</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түгел</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иң</a:t>
            </a:r>
            <a:r>
              <a:rPr lang="ru-RU" sz="4000" dirty="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мөһиме</a:t>
            </a:r>
            <a:r>
              <a:rPr lang="ru-RU" sz="4000" dirty="0" smtClean="0">
                <a:latin typeface="Times New Roman" panose="02020603050405020304" pitchFamily="18" charset="0"/>
                <a:cs typeface="Times New Roman" panose="02020603050405020304" pitchFamily="18" charset="0"/>
              </a:rPr>
              <a:t> – </a:t>
            </a:r>
            <a:r>
              <a:rPr lang="ru-RU" sz="4000" dirty="0" err="1" smtClean="0">
                <a:latin typeface="Times New Roman" panose="02020603050405020304" pitchFamily="18" charset="0"/>
                <a:cs typeface="Times New Roman" panose="02020603050405020304" pitchFamily="18" charset="0"/>
              </a:rPr>
              <a:t>укыганны</a:t>
            </a:r>
            <a:r>
              <a:rPr lang="ru-RU" sz="4000" dirty="0" smtClean="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аңлау</a:t>
            </a:r>
            <a:r>
              <a:rPr lang="ru-RU" sz="4000" dirty="0" smtClean="0">
                <a:latin typeface="Times New Roman" panose="02020603050405020304" pitchFamily="18" charset="0"/>
                <a:cs typeface="Times New Roman" panose="02020603050405020304" pitchFamily="18" charset="0"/>
              </a:rPr>
              <a:t>».</a:t>
            </a:r>
            <a:br>
              <a:rPr lang="ru-RU" sz="4000" dirty="0" smtClean="0">
                <a:latin typeface="Times New Roman" panose="02020603050405020304" pitchFamily="18" charset="0"/>
                <a:cs typeface="Times New Roman" panose="02020603050405020304" pitchFamily="18" charset="0"/>
              </a:rPr>
            </a:br>
            <a:r>
              <a:rPr lang="ru-RU" sz="4000" dirty="0" smtClean="0"/>
              <a:t/>
            </a:r>
            <a:br>
              <a:rPr lang="ru-RU" sz="4000" dirty="0" smtClean="0"/>
            </a:br>
            <a:r>
              <a:rPr lang="ru-RU" sz="4000" dirty="0" smtClean="0">
                <a:latin typeface="Times New Roman" panose="02020603050405020304" pitchFamily="18" charset="0"/>
                <a:cs typeface="Times New Roman" panose="02020603050405020304" pitchFamily="18" charset="0"/>
              </a:rPr>
              <a:t/>
            </a:r>
            <a:br>
              <a:rPr lang="ru-RU" sz="4000" dirty="0" smtClean="0">
                <a:latin typeface="Times New Roman" panose="02020603050405020304" pitchFamily="18" charset="0"/>
                <a:cs typeface="Times New Roman" panose="02020603050405020304" pitchFamily="18" charset="0"/>
              </a:rPr>
            </a:br>
            <a:r>
              <a:rPr lang="ru-RU" sz="4000" dirty="0">
                <a:latin typeface="Times New Roman" panose="02020603050405020304" pitchFamily="18" charset="0"/>
                <a:cs typeface="Times New Roman" panose="02020603050405020304" pitchFamily="18" charset="0"/>
              </a:rPr>
              <a:t/>
            </a:r>
            <a:br>
              <a:rPr lang="ru-RU" sz="4000" dirty="0">
                <a:latin typeface="Times New Roman" panose="02020603050405020304" pitchFamily="18" charset="0"/>
                <a:cs typeface="Times New Roman" panose="02020603050405020304" pitchFamily="18" charset="0"/>
              </a:rPr>
            </a:br>
            <a:r>
              <a:rPr lang="ru-RU" sz="4000" dirty="0" smtClean="0">
                <a:latin typeface="Times New Roman" panose="02020603050405020304" pitchFamily="18" charset="0"/>
                <a:cs typeface="Times New Roman" panose="02020603050405020304" pitchFamily="18" charset="0"/>
              </a:rPr>
              <a:t/>
            </a:r>
            <a:br>
              <a:rPr lang="ru-RU" sz="4000" dirty="0" smtClean="0">
                <a:latin typeface="Times New Roman" panose="02020603050405020304" pitchFamily="18" charset="0"/>
                <a:cs typeface="Times New Roman" panose="02020603050405020304" pitchFamily="18" charset="0"/>
              </a:rPr>
            </a:br>
            <a:r>
              <a:rPr lang="ru-RU" sz="4000" dirty="0" smtClean="0">
                <a:latin typeface="Times New Roman" panose="02020603050405020304" pitchFamily="18" charset="0"/>
                <a:cs typeface="Times New Roman" panose="02020603050405020304" pitchFamily="18" charset="0"/>
              </a:rPr>
              <a:t/>
            </a:r>
            <a:br>
              <a:rPr lang="ru-RU" sz="4000" dirty="0" smtClean="0">
                <a:latin typeface="Times New Roman" panose="02020603050405020304" pitchFamily="18" charset="0"/>
                <a:cs typeface="Times New Roman" panose="02020603050405020304" pitchFamily="18" charset="0"/>
              </a:rPr>
            </a:br>
            <a:r>
              <a:rPr lang="ru-RU" sz="4000" dirty="0"/>
              <a:t/>
            </a:r>
            <a:br>
              <a:rPr lang="ru-RU" sz="4000" dirty="0"/>
            </a:br>
            <a:endParaRPr lang="ru-RU" b="1" dirty="0">
              <a:solidFill>
                <a:srgbClr val="FF0000"/>
              </a:solidFill>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cstate="print"/>
          <a:stretch>
            <a:fillRect/>
          </a:stretch>
        </p:blipFill>
        <p:spPr>
          <a:xfrm>
            <a:off x="9014386" y="4856672"/>
            <a:ext cx="2341067" cy="1943641"/>
          </a:xfrm>
          <a:prstGeom prst="rect">
            <a:avLst/>
          </a:prstGeom>
        </p:spPr>
      </p:pic>
    </p:spTree>
    <p:extLst>
      <p:ext uri="{BB962C8B-B14F-4D97-AF65-F5344CB8AC3E}">
        <p14:creationId xmlns:p14="http://schemas.microsoft.com/office/powerpoint/2010/main" xmlns="" val="1936027876"/>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0"/>
            <a:ext cx="12192000" cy="6858000"/>
          </a:xfrm>
          <a:prstGeom prst="rect">
            <a:avLst/>
          </a:prstGeom>
        </p:spPr>
      </p:pic>
      <p:sp>
        <p:nvSpPr>
          <p:cNvPr id="2" name="Заголовок 1"/>
          <p:cNvSpPr>
            <a:spLocks noGrp="1"/>
          </p:cNvSpPr>
          <p:nvPr>
            <p:ph type="ctrTitle"/>
          </p:nvPr>
        </p:nvSpPr>
        <p:spPr>
          <a:xfrm>
            <a:off x="215660" y="2544794"/>
            <a:ext cx="11300603" cy="3226278"/>
          </a:xfrm>
        </p:spPr>
        <p:txBody>
          <a:bodyPr>
            <a:noAutofit/>
          </a:bodyPr>
          <a:lstStyle/>
          <a:p>
            <a:pPr algn="l"/>
            <a:r>
              <a:rPr lang="ru-RU" sz="5400" dirty="0" err="1" smtClean="0">
                <a:solidFill>
                  <a:srgbClr val="FF0000"/>
                </a:solidFill>
                <a:latin typeface="Times New Roman" panose="02020603050405020304" pitchFamily="18" charset="0"/>
                <a:cs typeface="Times New Roman" panose="02020603050405020304" pitchFamily="18" charset="0"/>
              </a:rPr>
              <a:t>Уку</a:t>
            </a:r>
            <a:r>
              <a:rPr lang="ru-RU" sz="5400" dirty="0" smtClean="0">
                <a:solidFill>
                  <a:srgbClr val="FF0000"/>
                </a:solidFill>
                <a:latin typeface="Times New Roman" panose="02020603050405020304" pitchFamily="18" charset="0"/>
                <a:cs typeface="Times New Roman" panose="02020603050405020304" pitchFamily="18" charset="0"/>
              </a:rPr>
              <a:t>  </a:t>
            </a:r>
            <a:r>
              <a:rPr lang="ru-RU" sz="5400" dirty="0" err="1" smtClean="0">
                <a:solidFill>
                  <a:srgbClr val="FF0000"/>
                </a:solidFill>
                <a:latin typeface="Times New Roman" panose="02020603050405020304" pitchFamily="18" charset="0"/>
                <a:cs typeface="Times New Roman" panose="02020603050405020304" pitchFamily="18" charset="0"/>
              </a:rPr>
              <a:t>грамоталылыгы</a:t>
            </a:r>
            <a:r>
              <a:rPr lang="ru-RU" sz="5400" dirty="0" smtClean="0">
                <a:solidFill>
                  <a:srgbClr val="FF0000"/>
                </a:solidFill>
                <a:latin typeface="Times New Roman" panose="02020603050405020304" pitchFamily="18" charset="0"/>
                <a:cs typeface="Times New Roman" panose="02020603050405020304" pitchFamily="18" charset="0"/>
              </a:rPr>
              <a:t> - </a:t>
            </a:r>
            <a:r>
              <a:rPr lang="ru-RU" sz="5400" dirty="0" err="1" smtClean="0">
                <a:latin typeface="Times New Roman" panose="02020603050405020304" pitchFamily="18" charset="0"/>
                <a:cs typeface="Times New Roman" panose="02020603050405020304" pitchFamily="18" charset="0"/>
              </a:rPr>
              <a:t>текстны</a:t>
            </a:r>
            <a:r>
              <a:rPr lang="ru-RU" sz="5400" dirty="0" smtClean="0">
                <a:latin typeface="Times New Roman" panose="02020603050405020304" pitchFamily="18" charset="0"/>
                <a:cs typeface="Times New Roman" panose="02020603050405020304" pitchFamily="18" charset="0"/>
              </a:rPr>
              <a:t> </a:t>
            </a:r>
            <a:r>
              <a:rPr lang="ru-RU" sz="5400" dirty="0" err="1">
                <a:latin typeface="Times New Roman" panose="02020603050405020304" pitchFamily="18" charset="0"/>
                <a:cs typeface="Times New Roman" panose="02020603050405020304" pitchFamily="18" charset="0"/>
              </a:rPr>
              <a:t>тулысынча</a:t>
            </a:r>
            <a:r>
              <a:rPr lang="ru-RU" sz="5400" dirty="0">
                <a:latin typeface="Times New Roman" panose="02020603050405020304" pitchFamily="18" charset="0"/>
                <a:cs typeface="Times New Roman" panose="02020603050405020304" pitchFamily="18" charset="0"/>
              </a:rPr>
              <a:t> </a:t>
            </a:r>
            <a:r>
              <a:rPr lang="ru-RU" sz="5400" dirty="0" err="1">
                <a:latin typeface="Times New Roman" panose="02020603050405020304" pitchFamily="18" charset="0"/>
                <a:cs typeface="Times New Roman" panose="02020603050405020304" pitchFamily="18" charset="0"/>
              </a:rPr>
              <a:t>аңлый</a:t>
            </a:r>
            <a:r>
              <a:rPr lang="ru-RU" sz="5400" dirty="0">
                <a:latin typeface="Times New Roman" panose="02020603050405020304" pitchFamily="18" charset="0"/>
                <a:cs typeface="Times New Roman" panose="02020603050405020304" pitchFamily="18" charset="0"/>
              </a:rPr>
              <a:t> </a:t>
            </a:r>
            <a:r>
              <a:rPr lang="ru-RU" sz="5400" dirty="0" err="1">
                <a:latin typeface="Times New Roman" panose="02020603050405020304" pitchFamily="18" charset="0"/>
                <a:cs typeface="Times New Roman" panose="02020603050405020304" pitchFamily="18" charset="0"/>
              </a:rPr>
              <a:t>белү</a:t>
            </a:r>
            <a:r>
              <a:rPr lang="ru-RU" sz="5400" dirty="0">
                <a:latin typeface="Times New Roman" panose="02020603050405020304" pitchFamily="18" charset="0"/>
                <a:cs typeface="Times New Roman" panose="02020603050405020304" pitchFamily="18" charset="0"/>
              </a:rPr>
              <a:t>: </a:t>
            </a:r>
            <a:r>
              <a:rPr lang="ru-RU" sz="5400" dirty="0" err="1">
                <a:latin typeface="Times New Roman" panose="02020603050405020304" pitchFamily="18" charset="0"/>
                <a:cs typeface="Times New Roman" panose="02020603050405020304" pitchFamily="18" charset="0"/>
              </a:rPr>
              <a:t>мәгълүмат</a:t>
            </a:r>
            <a:r>
              <a:rPr lang="ru-RU" sz="5400" dirty="0">
                <a:latin typeface="Times New Roman" panose="02020603050405020304" pitchFamily="18" charset="0"/>
                <a:cs typeface="Times New Roman" panose="02020603050405020304" pitchFamily="18" charset="0"/>
              </a:rPr>
              <a:t> табу, </a:t>
            </a:r>
            <a:r>
              <a:rPr lang="ru-RU" sz="5400" dirty="0" err="1">
                <a:latin typeface="Times New Roman" panose="02020603050405020304" pitchFamily="18" charset="0"/>
                <a:cs typeface="Times New Roman" panose="02020603050405020304" pitchFamily="18" charset="0"/>
              </a:rPr>
              <a:t>текстны</a:t>
            </a:r>
            <a:r>
              <a:rPr lang="ru-RU" sz="5400" dirty="0">
                <a:latin typeface="Times New Roman" panose="02020603050405020304" pitchFamily="18" charset="0"/>
                <a:cs typeface="Times New Roman" panose="02020603050405020304" pitchFamily="18" charset="0"/>
              </a:rPr>
              <a:t> </a:t>
            </a:r>
            <a:r>
              <a:rPr lang="ru-RU" sz="5400" dirty="0" err="1">
                <a:latin typeface="Times New Roman" panose="02020603050405020304" pitchFamily="18" charset="0"/>
                <a:cs typeface="Times New Roman" panose="02020603050405020304" pitchFamily="18" charset="0"/>
              </a:rPr>
              <a:t>аңлату</a:t>
            </a:r>
            <a:r>
              <a:rPr lang="ru-RU" sz="5400" dirty="0">
                <a:latin typeface="Times New Roman" panose="02020603050405020304" pitchFamily="18" charset="0"/>
                <a:cs typeface="Times New Roman" panose="02020603050405020304" pitchFamily="18" charset="0"/>
              </a:rPr>
              <a:t>, рефлексия (</a:t>
            </a:r>
            <a:r>
              <a:rPr lang="ru-RU" sz="5400" dirty="0" err="1">
                <a:latin typeface="Times New Roman" panose="02020603050405020304" pitchFamily="18" charset="0"/>
                <a:cs typeface="Times New Roman" panose="02020603050405020304" pitchFamily="18" charset="0"/>
              </a:rPr>
              <a:t>мәгънә</a:t>
            </a:r>
            <a:r>
              <a:rPr lang="ru-RU" sz="5400" dirty="0">
                <a:latin typeface="Times New Roman" panose="02020603050405020304" pitchFamily="18" charset="0"/>
                <a:cs typeface="Times New Roman" panose="02020603050405020304" pitchFamily="18" charset="0"/>
              </a:rPr>
              <a:t>, </a:t>
            </a:r>
            <a:r>
              <a:rPr lang="ru-RU" sz="5400" dirty="0" err="1">
                <a:latin typeface="Times New Roman" panose="02020603050405020304" pitchFamily="18" charset="0"/>
                <a:cs typeface="Times New Roman" panose="02020603050405020304" pitchFamily="18" charset="0"/>
              </a:rPr>
              <a:t>бәяләү</a:t>
            </a:r>
            <a:r>
              <a:rPr lang="ru-RU" sz="5400" dirty="0" smtClean="0">
                <a:latin typeface="Times New Roman" panose="02020603050405020304" pitchFamily="18" charset="0"/>
                <a:cs typeface="Times New Roman" panose="02020603050405020304" pitchFamily="18" charset="0"/>
              </a:rPr>
              <a:t>)</a:t>
            </a:r>
            <a:endParaRPr lang="ru-RU" sz="5400" dirty="0">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3" cstate="print"/>
          <a:stretch>
            <a:fillRect/>
          </a:stretch>
        </p:blipFill>
        <p:spPr>
          <a:xfrm>
            <a:off x="3614468" y="100397"/>
            <a:ext cx="4649807" cy="2343999"/>
          </a:xfrm>
          <a:prstGeom prst="rect">
            <a:avLst/>
          </a:prstGeom>
        </p:spPr>
      </p:pic>
      <p:pic>
        <p:nvPicPr>
          <p:cNvPr id="7" name="Рисунок 6"/>
          <p:cNvPicPr>
            <a:picLocks noChangeAspect="1"/>
          </p:cNvPicPr>
          <p:nvPr/>
        </p:nvPicPr>
        <p:blipFill>
          <a:blip r:embed="rId4" cstate="print"/>
          <a:stretch>
            <a:fillRect/>
          </a:stretch>
        </p:blipFill>
        <p:spPr>
          <a:xfrm>
            <a:off x="9315607" y="4807820"/>
            <a:ext cx="2670279" cy="1926503"/>
          </a:xfrm>
          <a:prstGeom prst="rect">
            <a:avLst/>
          </a:prstGeom>
        </p:spPr>
      </p:pic>
    </p:spTree>
    <p:extLst>
      <p:ext uri="{BB962C8B-B14F-4D97-AF65-F5344CB8AC3E}">
        <p14:creationId xmlns:p14="http://schemas.microsoft.com/office/powerpoint/2010/main" xmlns="" val="2703665247"/>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0"/>
            <a:ext cx="12192000" cy="6858000"/>
          </a:xfrm>
          <a:prstGeom prst="rect">
            <a:avLst/>
          </a:prstGeom>
        </p:spPr>
      </p:pic>
      <p:sp>
        <p:nvSpPr>
          <p:cNvPr id="2" name="Заголовок 1"/>
          <p:cNvSpPr>
            <a:spLocks noGrp="1"/>
          </p:cNvSpPr>
          <p:nvPr>
            <p:ph type="ctrTitle"/>
          </p:nvPr>
        </p:nvSpPr>
        <p:spPr>
          <a:xfrm>
            <a:off x="1923690" y="86264"/>
            <a:ext cx="8324489" cy="2234242"/>
          </a:xfrm>
        </p:spPr>
        <p:txBody>
          <a:bodyPr>
            <a:normAutofit fontScale="90000"/>
          </a:bodyPr>
          <a:lstStyle/>
          <a:p>
            <a:r>
              <a:rPr lang="tt-RU" b="1" dirty="0" smtClean="0">
                <a:solidFill>
                  <a:srgbClr val="FF0000"/>
                </a:solidFill>
                <a:latin typeface="Times New Roman" panose="02020603050405020304" pitchFamily="18" charset="0"/>
                <a:cs typeface="Times New Roman" panose="02020603050405020304" pitchFamily="18" charset="0"/>
              </a:rPr>
              <a:t/>
            </a:r>
            <a:br>
              <a:rPr lang="tt-RU" b="1" dirty="0" smtClean="0">
                <a:solidFill>
                  <a:srgbClr val="FF0000"/>
                </a:solidFill>
                <a:latin typeface="Times New Roman" panose="02020603050405020304" pitchFamily="18" charset="0"/>
                <a:cs typeface="Times New Roman" panose="02020603050405020304" pitchFamily="18" charset="0"/>
              </a:rPr>
            </a:br>
            <a:r>
              <a:rPr lang="tt-RU" b="1" dirty="0">
                <a:solidFill>
                  <a:srgbClr val="FF0000"/>
                </a:solidFill>
                <a:latin typeface="Times New Roman" panose="02020603050405020304" pitchFamily="18" charset="0"/>
                <a:cs typeface="Times New Roman" panose="02020603050405020304" pitchFamily="18" charset="0"/>
              </a:rPr>
              <a:t/>
            </a:r>
            <a:br>
              <a:rPr lang="tt-RU" b="1" dirty="0">
                <a:solidFill>
                  <a:srgbClr val="FF0000"/>
                </a:solidFill>
                <a:latin typeface="Times New Roman" panose="02020603050405020304" pitchFamily="18" charset="0"/>
                <a:cs typeface="Times New Roman" panose="02020603050405020304" pitchFamily="18" charset="0"/>
              </a:rPr>
            </a:br>
            <a:r>
              <a:rPr lang="tt-RU" b="1" dirty="0" smtClean="0">
                <a:solidFill>
                  <a:srgbClr val="FF0000"/>
                </a:solidFill>
                <a:latin typeface="Times New Roman" panose="02020603050405020304" pitchFamily="18" charset="0"/>
                <a:cs typeface="Times New Roman" panose="02020603050405020304" pitchFamily="18" charset="0"/>
              </a:rPr>
              <a:t/>
            </a:r>
            <a:br>
              <a:rPr lang="tt-RU" b="1" dirty="0" smtClean="0">
                <a:solidFill>
                  <a:srgbClr val="FF0000"/>
                </a:solidFill>
                <a:latin typeface="Times New Roman" panose="02020603050405020304" pitchFamily="18" charset="0"/>
                <a:cs typeface="Times New Roman" panose="02020603050405020304" pitchFamily="18" charset="0"/>
              </a:rPr>
            </a:br>
            <a:r>
              <a:rPr lang="tt-RU" b="1" dirty="0">
                <a:solidFill>
                  <a:srgbClr val="FF0000"/>
                </a:solidFill>
                <a:latin typeface="Times New Roman" panose="02020603050405020304" pitchFamily="18" charset="0"/>
                <a:cs typeface="Times New Roman" panose="02020603050405020304" pitchFamily="18" charset="0"/>
              </a:rPr>
              <a:t/>
            </a:r>
            <a:br>
              <a:rPr lang="tt-RU" b="1" dirty="0">
                <a:solidFill>
                  <a:srgbClr val="FF0000"/>
                </a:solidFill>
                <a:latin typeface="Times New Roman" panose="02020603050405020304" pitchFamily="18" charset="0"/>
                <a:cs typeface="Times New Roman" panose="02020603050405020304" pitchFamily="18" charset="0"/>
              </a:rPr>
            </a:br>
            <a:r>
              <a:rPr lang="tt-RU" b="1" dirty="0" smtClean="0">
                <a:solidFill>
                  <a:srgbClr val="FF0000"/>
                </a:solidFill>
                <a:latin typeface="Times New Roman" panose="02020603050405020304" pitchFamily="18" charset="0"/>
                <a:cs typeface="Times New Roman" panose="02020603050405020304" pitchFamily="18" charset="0"/>
              </a:rPr>
              <a:t/>
            </a:r>
            <a:br>
              <a:rPr lang="tt-RU" b="1" dirty="0" smtClean="0">
                <a:solidFill>
                  <a:srgbClr val="FF0000"/>
                </a:solidFill>
                <a:latin typeface="Times New Roman" panose="02020603050405020304" pitchFamily="18" charset="0"/>
                <a:cs typeface="Times New Roman" panose="02020603050405020304" pitchFamily="18" charset="0"/>
              </a:rPr>
            </a:br>
            <a:r>
              <a:rPr lang="tt-RU" b="1" dirty="0">
                <a:solidFill>
                  <a:srgbClr val="FF0000"/>
                </a:solidFill>
                <a:latin typeface="Times New Roman" panose="02020603050405020304" pitchFamily="18" charset="0"/>
                <a:cs typeface="Times New Roman" panose="02020603050405020304" pitchFamily="18" charset="0"/>
              </a:rPr>
              <a:t/>
            </a:r>
            <a:br>
              <a:rPr lang="tt-RU" b="1" dirty="0">
                <a:solidFill>
                  <a:srgbClr val="FF0000"/>
                </a:solidFill>
                <a:latin typeface="Times New Roman" panose="02020603050405020304" pitchFamily="18" charset="0"/>
                <a:cs typeface="Times New Roman" panose="02020603050405020304" pitchFamily="18" charset="0"/>
              </a:rPr>
            </a:br>
            <a:r>
              <a:rPr lang="tt-RU" b="1" dirty="0" smtClean="0">
                <a:solidFill>
                  <a:srgbClr val="FF0000"/>
                </a:solidFill>
                <a:latin typeface="Times New Roman" panose="02020603050405020304" pitchFamily="18" charset="0"/>
                <a:cs typeface="Times New Roman" panose="02020603050405020304" pitchFamily="18" charset="0"/>
              </a:rPr>
              <a:t/>
            </a:r>
            <a:br>
              <a:rPr lang="tt-RU" b="1" dirty="0" smtClean="0">
                <a:solidFill>
                  <a:srgbClr val="FF0000"/>
                </a:solidFill>
                <a:latin typeface="Times New Roman" panose="02020603050405020304" pitchFamily="18" charset="0"/>
                <a:cs typeface="Times New Roman" panose="02020603050405020304" pitchFamily="18" charset="0"/>
              </a:rPr>
            </a:b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905774" y="552092"/>
            <a:ext cx="10567358" cy="4757468"/>
          </a:xfrm>
        </p:spPr>
        <p:txBody>
          <a:bodyPr>
            <a:noAutofit/>
          </a:bodyPr>
          <a:lstStyle/>
          <a:p>
            <a:r>
              <a:rPr lang="ru-RU" sz="4000" b="1" dirty="0" err="1" smtClean="0">
                <a:solidFill>
                  <a:srgbClr val="FF0000"/>
                </a:solidFill>
                <a:latin typeface="Times New Roman" panose="02020603050405020304" pitchFamily="18" charset="0"/>
                <a:cs typeface="Times New Roman" panose="02020603050405020304" pitchFamily="18" charset="0"/>
              </a:rPr>
              <a:t>Уку</a:t>
            </a:r>
            <a:r>
              <a:rPr lang="ru-RU" sz="4000" b="1" dirty="0" smtClean="0">
                <a:solidFill>
                  <a:srgbClr val="FF0000"/>
                </a:solidFill>
                <a:latin typeface="Times New Roman" panose="02020603050405020304" pitchFamily="18" charset="0"/>
                <a:cs typeface="Times New Roman" panose="02020603050405020304" pitchFamily="18" charset="0"/>
              </a:rPr>
              <a:t> </a:t>
            </a:r>
            <a:r>
              <a:rPr lang="ru-RU" sz="4000" b="1" dirty="0" err="1" smtClean="0">
                <a:solidFill>
                  <a:srgbClr val="FF0000"/>
                </a:solidFill>
                <a:latin typeface="Times New Roman" panose="02020603050405020304" pitchFamily="18" charset="0"/>
                <a:cs typeface="Times New Roman" panose="02020603050405020304" pitchFamily="18" charset="0"/>
              </a:rPr>
              <a:t>грамоталылыгы</a:t>
            </a:r>
            <a:r>
              <a:rPr lang="ru-RU" sz="4000" b="1" dirty="0" smtClean="0">
                <a:solidFill>
                  <a:srgbClr val="FF0000"/>
                </a:solidFill>
                <a:latin typeface="Times New Roman" panose="02020603050405020304" pitchFamily="18" charset="0"/>
                <a:cs typeface="Times New Roman" panose="02020603050405020304" pitchFamily="18" charset="0"/>
              </a:rPr>
              <a:t> </a:t>
            </a:r>
            <a:r>
              <a:rPr lang="ru-RU" sz="4000" b="1" dirty="0" err="1" smtClean="0">
                <a:solidFill>
                  <a:srgbClr val="FF0000"/>
                </a:solidFill>
                <a:latin typeface="Times New Roman" panose="02020603050405020304" pitchFamily="18" charset="0"/>
                <a:cs typeface="Times New Roman" panose="02020603050405020304" pitchFamily="18" charset="0"/>
              </a:rPr>
              <a:t>фаразлары</a:t>
            </a:r>
            <a:r>
              <a:rPr lang="ru-RU" sz="4000" b="1" dirty="0" smtClean="0">
                <a:solidFill>
                  <a:srgbClr val="FF0000"/>
                </a:solidFill>
                <a:latin typeface="Times New Roman" panose="02020603050405020304" pitchFamily="18" charset="0"/>
                <a:cs typeface="Times New Roman" panose="02020603050405020304" pitchFamily="18" charset="0"/>
              </a:rPr>
              <a:t>:</a:t>
            </a:r>
          </a:p>
          <a:p>
            <a:endParaRPr lang="ru-RU" sz="4000" b="1" dirty="0" smtClean="0">
              <a:solidFill>
                <a:srgbClr val="FF0000"/>
              </a:solidFill>
              <a:latin typeface="Times New Roman" panose="02020603050405020304" pitchFamily="18" charset="0"/>
              <a:cs typeface="Times New Roman" panose="02020603050405020304" pitchFamily="18" charset="0"/>
            </a:endParaRPr>
          </a:p>
          <a:p>
            <a:pPr marL="457200" indent="-457200" algn="l">
              <a:buFontTx/>
              <a:buChar char="-"/>
            </a:pPr>
            <a:r>
              <a:rPr lang="ru-RU" sz="4000" dirty="0" err="1" smtClean="0">
                <a:latin typeface="Times New Roman" panose="02020603050405020304" pitchFamily="18" charset="0"/>
                <a:cs typeface="Times New Roman" panose="02020603050405020304" pitchFamily="18" charset="0"/>
              </a:rPr>
              <a:t>мәгълүматны</a:t>
            </a:r>
            <a:r>
              <a:rPr lang="ru-RU" sz="4000" dirty="0" smtClean="0">
                <a:latin typeface="Times New Roman" panose="02020603050405020304" pitchFamily="18" charset="0"/>
                <a:cs typeface="Times New Roman" panose="02020603050405020304" pitchFamily="18" charset="0"/>
              </a:rPr>
              <a:t>  а</a:t>
            </a:r>
            <a:r>
              <a:rPr lang="tt-RU" sz="4000" dirty="0" smtClean="0">
                <a:latin typeface="Times New Roman" panose="02020603050405020304" pitchFamily="18" charset="0"/>
                <a:cs typeface="Times New Roman" panose="02020603050405020304" pitchFamily="18" charset="0"/>
              </a:rPr>
              <a:t>ң</a:t>
            </a:r>
            <a:r>
              <a:rPr lang="ru-RU" sz="4000" dirty="0" err="1" smtClean="0">
                <a:latin typeface="Times New Roman" panose="02020603050405020304" pitchFamily="18" charset="0"/>
                <a:cs typeface="Times New Roman" panose="02020603050405020304" pitchFamily="18" charset="0"/>
              </a:rPr>
              <a:t>лау</a:t>
            </a:r>
            <a:r>
              <a:rPr lang="ru-RU" sz="4000" dirty="0" smtClean="0">
                <a:latin typeface="Times New Roman" panose="02020603050405020304" pitchFamily="18" charset="0"/>
                <a:cs typeface="Times New Roman" panose="02020603050405020304" pitchFamily="18" charset="0"/>
              </a:rPr>
              <a:t>;</a:t>
            </a:r>
          </a:p>
          <a:p>
            <a:pPr marL="457200" indent="-457200" algn="l">
              <a:buFontTx/>
              <a:buChar char="-"/>
            </a:pPr>
            <a:r>
              <a:rPr lang="tt-RU" sz="4000" dirty="0">
                <a:latin typeface="Times New Roman" panose="02020603050405020304" pitchFamily="18" charset="0"/>
                <a:cs typeface="Times New Roman" panose="02020603050405020304" pitchFamily="18" charset="0"/>
              </a:rPr>
              <a:t>к</a:t>
            </a:r>
            <a:r>
              <a:rPr lang="tt-RU" sz="4000" dirty="0" smtClean="0">
                <a:latin typeface="Times New Roman" panose="02020603050405020304" pitchFamily="18" charset="0"/>
                <a:cs typeface="Times New Roman" panose="02020603050405020304" pitchFamily="18" charset="0"/>
              </a:rPr>
              <a:t>онкрет мәг</a:t>
            </a:r>
            <a:r>
              <a:rPr lang="ru-RU" sz="4000" dirty="0" smtClean="0">
                <a:latin typeface="Times New Roman" panose="02020603050405020304" pitchFamily="18" charset="0"/>
                <a:cs typeface="Times New Roman" panose="02020603050405020304" pitchFamily="18" charset="0"/>
              </a:rPr>
              <a:t>ъ</a:t>
            </a:r>
            <a:r>
              <a:rPr lang="tt-RU" sz="4000" dirty="0" smtClean="0">
                <a:latin typeface="Times New Roman" panose="02020603050405020304" pitchFamily="18" charset="0"/>
                <a:cs typeface="Times New Roman" panose="02020603050405020304" pitchFamily="18" charset="0"/>
              </a:rPr>
              <a:t>лүмат эзләү;</a:t>
            </a:r>
          </a:p>
          <a:p>
            <a:pPr marL="457200" indent="-457200" algn="l">
              <a:buFontTx/>
              <a:buChar char="-"/>
            </a:pPr>
            <a:r>
              <a:rPr lang="tt-RU" sz="4000" dirty="0" smtClean="0">
                <a:latin typeface="Times New Roman" panose="02020603050405020304" pitchFamily="18" charset="0"/>
                <a:cs typeface="Times New Roman" panose="02020603050405020304" pitchFamily="18" charset="0"/>
              </a:rPr>
              <a:t>үзконтрол</a:t>
            </a:r>
            <a:r>
              <a:rPr lang="ru-RU" sz="4000" dirty="0" smtClean="0">
                <a:latin typeface="Times New Roman" panose="02020603050405020304" pitchFamily="18" charset="0"/>
                <a:cs typeface="Times New Roman" panose="02020603050405020304" pitchFamily="18" charset="0"/>
              </a:rPr>
              <a:t>ь;</a:t>
            </a:r>
          </a:p>
          <a:p>
            <a:pPr marL="457200" indent="-457200" algn="l">
              <a:buFontTx/>
              <a:buChar char="-"/>
            </a:pPr>
            <a:r>
              <a:rPr lang="tt-RU" sz="4000" dirty="0" smtClean="0">
                <a:latin typeface="Times New Roman" panose="02020603050405020304" pitchFamily="18" charset="0"/>
                <a:cs typeface="Times New Roman" panose="02020603050405020304" pitchFamily="18" charset="0"/>
              </a:rPr>
              <a:t>констекстны тернәкләндерү;</a:t>
            </a:r>
          </a:p>
          <a:p>
            <a:pPr marL="457200" indent="-457200" algn="l">
              <a:buFontTx/>
              <a:buChar char="-"/>
            </a:pPr>
            <a:r>
              <a:rPr lang="tt-RU" sz="4000" dirty="0" smtClean="0">
                <a:latin typeface="Times New Roman" panose="02020603050405020304" pitchFamily="18" charset="0"/>
                <a:cs typeface="Times New Roman" panose="02020603050405020304" pitchFamily="18" charset="0"/>
              </a:rPr>
              <a:t>интерпрета</a:t>
            </a:r>
            <a:r>
              <a:rPr lang="ru-RU" sz="4000" dirty="0" err="1" smtClean="0">
                <a:latin typeface="Times New Roman" panose="02020603050405020304" pitchFamily="18" charset="0"/>
                <a:cs typeface="Times New Roman" panose="02020603050405020304" pitchFamily="18" charset="0"/>
              </a:rPr>
              <a:t>ция</a:t>
            </a:r>
            <a:r>
              <a:rPr lang="ru-RU" sz="4000" dirty="0" smtClean="0">
                <a:latin typeface="Times New Roman" panose="02020603050405020304" pitchFamily="18" charset="0"/>
                <a:cs typeface="Times New Roman" panose="02020603050405020304" pitchFamily="18" charset="0"/>
              </a:rPr>
              <a:t>(а</a:t>
            </a:r>
            <a:r>
              <a:rPr lang="tt-RU" sz="4000" dirty="0" smtClean="0">
                <a:latin typeface="Times New Roman" panose="02020603050405020304" pitchFamily="18" charset="0"/>
                <a:cs typeface="Times New Roman" panose="02020603050405020304" pitchFamily="18" charset="0"/>
              </a:rPr>
              <a:t>ңлатма  эше</a:t>
            </a:r>
            <a:r>
              <a:rPr lang="ru-RU" sz="4000" dirty="0" smtClean="0">
                <a:latin typeface="Times New Roman" panose="02020603050405020304" pitchFamily="18" charset="0"/>
                <a:cs typeface="Times New Roman" panose="02020603050405020304" pitchFamily="18" charset="0"/>
              </a:rPr>
              <a:t>);</a:t>
            </a:r>
          </a:p>
          <a:p>
            <a:pPr marL="457200" indent="-457200" algn="l">
              <a:buFontTx/>
              <a:buChar char="-"/>
            </a:pPr>
            <a:r>
              <a:rPr lang="ru-RU" sz="4000" dirty="0" err="1" smtClean="0">
                <a:latin typeface="Times New Roman" panose="02020603050405020304" pitchFamily="18" charset="0"/>
                <a:cs typeface="Times New Roman" panose="02020603050405020304" pitchFamily="18" charset="0"/>
              </a:rPr>
              <a:t>текстка</a:t>
            </a:r>
            <a:r>
              <a:rPr lang="ru-RU" sz="4000" dirty="0" smtClean="0">
                <a:latin typeface="Times New Roman" panose="02020603050405020304" pitchFamily="18" charset="0"/>
                <a:cs typeface="Times New Roman" panose="02020603050405020304" pitchFamily="18" charset="0"/>
              </a:rPr>
              <a:t> а</a:t>
            </a:r>
            <a:r>
              <a:rPr lang="tt-RU" sz="4000" dirty="0" smtClean="0">
                <a:latin typeface="Times New Roman" panose="02020603050405020304" pitchFamily="18" charset="0"/>
                <a:cs typeface="Times New Roman" panose="02020603050405020304" pitchFamily="18" charset="0"/>
              </a:rPr>
              <a:t>ңлатма бирү.</a:t>
            </a:r>
            <a:endParaRPr lang="ru-RU" sz="4000" dirty="0" smtClean="0">
              <a:latin typeface="Times New Roman" panose="02020603050405020304" pitchFamily="18" charset="0"/>
              <a:cs typeface="Times New Roman" panose="02020603050405020304" pitchFamily="18" charset="0"/>
            </a:endParaRPr>
          </a:p>
          <a:p>
            <a:pPr marL="457200" indent="-457200" algn="l">
              <a:buFontTx/>
              <a:buChar char="-"/>
            </a:pPr>
            <a:endParaRPr lang="ru-RU" sz="3200" dirty="0" smtClean="0">
              <a:latin typeface="Times New Roman" panose="02020603050405020304" pitchFamily="18" charset="0"/>
              <a:cs typeface="Times New Roman" panose="02020603050405020304" pitchFamily="18" charset="0"/>
            </a:endParaRPr>
          </a:p>
          <a:p>
            <a:endParaRPr lang="ru-RU" sz="3200" b="1" dirty="0">
              <a:solidFill>
                <a:srgbClr val="FF0000"/>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cstate="print"/>
          <a:stretch>
            <a:fillRect/>
          </a:stretch>
        </p:blipFill>
        <p:spPr>
          <a:xfrm>
            <a:off x="7312325" y="1354348"/>
            <a:ext cx="4520241" cy="2692789"/>
          </a:xfrm>
          <a:prstGeom prst="rect">
            <a:avLst/>
          </a:prstGeom>
        </p:spPr>
      </p:pic>
    </p:spTree>
    <p:extLst>
      <p:ext uri="{BB962C8B-B14F-4D97-AF65-F5344CB8AC3E}">
        <p14:creationId xmlns:p14="http://schemas.microsoft.com/office/powerpoint/2010/main" xmlns="" val="2665073945"/>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0"/>
            <a:ext cx="12192000" cy="6858000"/>
          </a:xfrm>
          <a:prstGeom prst="rect">
            <a:avLst/>
          </a:prstGeom>
        </p:spPr>
      </p:pic>
      <p:sp>
        <p:nvSpPr>
          <p:cNvPr id="3" name="Подзаголовок 2"/>
          <p:cNvSpPr>
            <a:spLocks noGrp="1"/>
          </p:cNvSpPr>
          <p:nvPr>
            <p:ph type="subTitle" idx="1"/>
          </p:nvPr>
        </p:nvSpPr>
        <p:spPr>
          <a:xfrm>
            <a:off x="1524000" y="112143"/>
            <a:ext cx="9144000" cy="994145"/>
          </a:xfrm>
        </p:spPr>
        <p:txBody>
          <a:bodyPr>
            <a:noAutofit/>
          </a:bodyPr>
          <a:lstStyle/>
          <a:p>
            <a:r>
              <a:rPr lang="ru-RU" sz="3600" b="1" dirty="0" err="1" smtClean="0">
                <a:solidFill>
                  <a:srgbClr val="FF0000"/>
                </a:solidFill>
                <a:latin typeface="Times New Roman" panose="02020603050405020304" pitchFamily="18" charset="0"/>
                <a:cs typeface="Times New Roman" panose="02020603050405020304" pitchFamily="18" charset="0"/>
              </a:rPr>
              <a:t>Укучының</a:t>
            </a:r>
            <a:r>
              <a:rPr lang="ru-RU" sz="3600" b="1" dirty="0" smtClean="0">
                <a:solidFill>
                  <a:srgbClr val="FF0000"/>
                </a:solidFill>
                <a:latin typeface="Times New Roman" panose="02020603050405020304" pitchFamily="18" charset="0"/>
                <a:cs typeface="Times New Roman" panose="02020603050405020304" pitchFamily="18" charset="0"/>
              </a:rPr>
              <a:t> </a:t>
            </a:r>
            <a:r>
              <a:rPr lang="ru-RU" sz="3600" b="1" dirty="0" err="1">
                <a:solidFill>
                  <a:srgbClr val="FF0000"/>
                </a:solidFill>
                <a:latin typeface="Times New Roman" panose="02020603050405020304" pitchFamily="18" charset="0"/>
                <a:cs typeface="Times New Roman" panose="02020603050405020304" pitchFamily="18" charset="0"/>
              </a:rPr>
              <a:t>грамоталылыгына</a:t>
            </a:r>
            <a:r>
              <a:rPr lang="ru-RU" sz="3600" b="1" dirty="0">
                <a:solidFill>
                  <a:srgbClr val="FF0000"/>
                </a:solidFill>
                <a:latin typeface="Times New Roman" panose="02020603050405020304" pitchFamily="18" charset="0"/>
                <a:cs typeface="Times New Roman" panose="02020603050405020304" pitchFamily="18" charset="0"/>
              </a:rPr>
              <a:t> </a:t>
            </a:r>
            <a:r>
              <a:rPr lang="ru-RU" sz="3600" b="1" dirty="0" err="1">
                <a:solidFill>
                  <a:srgbClr val="FF0000"/>
                </a:solidFill>
                <a:latin typeface="Times New Roman" panose="02020603050405020304" pitchFamily="18" charset="0"/>
                <a:cs typeface="Times New Roman" panose="02020603050405020304" pitchFamily="18" charset="0"/>
              </a:rPr>
              <a:t>йогынты</a:t>
            </a:r>
            <a:r>
              <a:rPr lang="ru-RU" sz="3600" b="1" dirty="0">
                <a:solidFill>
                  <a:srgbClr val="FF0000"/>
                </a:solidFill>
                <a:latin typeface="Times New Roman" panose="02020603050405020304" pitchFamily="18" charset="0"/>
                <a:cs typeface="Times New Roman" panose="02020603050405020304" pitchFamily="18" charset="0"/>
              </a:rPr>
              <a:t> </a:t>
            </a:r>
            <a:r>
              <a:rPr lang="ru-RU" sz="3600" b="1" dirty="0" err="1">
                <a:solidFill>
                  <a:srgbClr val="FF0000"/>
                </a:solidFill>
                <a:latin typeface="Times New Roman" panose="02020603050405020304" pitchFamily="18" charset="0"/>
                <a:cs typeface="Times New Roman" panose="02020603050405020304" pitchFamily="18" charset="0"/>
              </a:rPr>
              <a:t>ясаучы</a:t>
            </a:r>
            <a:r>
              <a:rPr lang="ru-RU" sz="3600" b="1" dirty="0">
                <a:solidFill>
                  <a:srgbClr val="FF0000"/>
                </a:solidFill>
                <a:latin typeface="Times New Roman" panose="02020603050405020304" pitchFamily="18" charset="0"/>
                <a:cs typeface="Times New Roman" panose="02020603050405020304" pitchFamily="18" charset="0"/>
              </a:rPr>
              <a:t> </a:t>
            </a:r>
            <a:r>
              <a:rPr lang="ru-RU" sz="3600" b="1" dirty="0" err="1" smtClean="0">
                <a:solidFill>
                  <a:srgbClr val="FF0000"/>
                </a:solidFill>
                <a:latin typeface="Times New Roman" panose="02020603050405020304" pitchFamily="18" charset="0"/>
                <a:cs typeface="Times New Roman" panose="02020603050405020304" pitchFamily="18" charset="0"/>
              </a:rPr>
              <a:t>факторлар</a:t>
            </a:r>
            <a:endParaRPr lang="ru-RU" sz="3600" b="1" dirty="0" smtClean="0">
              <a:solidFill>
                <a:srgbClr val="FF0000"/>
              </a:solidFill>
              <a:latin typeface="Times New Roman" panose="02020603050405020304" pitchFamily="18" charset="0"/>
              <a:cs typeface="Times New Roman" panose="02020603050405020304" pitchFamily="18" charset="0"/>
            </a:endParaRPr>
          </a:p>
          <a:p>
            <a:endParaRPr lang="ru-RU" sz="3600" b="1" dirty="0" smtClean="0">
              <a:solidFill>
                <a:srgbClr val="FF0000"/>
              </a:solidFill>
              <a:latin typeface="Times New Roman" panose="02020603050405020304" pitchFamily="18" charset="0"/>
              <a:cs typeface="Times New Roman" panose="02020603050405020304" pitchFamily="18" charset="0"/>
            </a:endParaRPr>
          </a:p>
          <a:p>
            <a:endParaRPr lang="ru-RU" sz="36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2" name="Схема 1"/>
          <p:cNvGraphicFramePr/>
          <p:nvPr>
            <p:extLst>
              <p:ext uri="{D42A27DB-BD31-4B8C-83A1-F6EECF244321}">
                <p14:modId xmlns:p14="http://schemas.microsoft.com/office/powerpoint/2010/main" xmlns="" val="616675649"/>
              </p:ext>
            </p:extLst>
          </p:nvPr>
        </p:nvGraphicFramePr>
        <p:xfrm>
          <a:off x="353683" y="1742536"/>
          <a:ext cx="11205713" cy="49774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Рисунок 4"/>
          <p:cNvPicPr>
            <a:picLocks noChangeAspect="1"/>
          </p:cNvPicPr>
          <p:nvPr/>
        </p:nvPicPr>
        <p:blipFill>
          <a:blip r:embed="rId8" cstate="print"/>
          <a:stretch>
            <a:fillRect/>
          </a:stretch>
        </p:blipFill>
        <p:spPr>
          <a:xfrm rot="18635628">
            <a:off x="8630806" y="5090951"/>
            <a:ext cx="1177051" cy="135290"/>
          </a:xfrm>
          <a:prstGeom prst="rect">
            <a:avLst/>
          </a:prstGeom>
        </p:spPr>
      </p:pic>
      <p:pic>
        <p:nvPicPr>
          <p:cNvPr id="11" name="Рисунок 10"/>
          <p:cNvPicPr>
            <a:picLocks noChangeAspect="1"/>
          </p:cNvPicPr>
          <p:nvPr/>
        </p:nvPicPr>
        <p:blipFill>
          <a:blip r:embed="rId9" cstate="print"/>
          <a:stretch>
            <a:fillRect/>
          </a:stretch>
        </p:blipFill>
        <p:spPr>
          <a:xfrm rot="15413736">
            <a:off x="8439491" y="2479657"/>
            <a:ext cx="691051" cy="738334"/>
          </a:xfrm>
          <a:prstGeom prst="rect">
            <a:avLst/>
          </a:prstGeom>
        </p:spPr>
      </p:pic>
      <p:cxnSp>
        <p:nvCxnSpPr>
          <p:cNvPr id="33" name="Прямая со стрелкой 32"/>
          <p:cNvCxnSpPr/>
          <p:nvPr/>
        </p:nvCxnSpPr>
        <p:spPr>
          <a:xfrm>
            <a:off x="6859095" y="3429000"/>
            <a:ext cx="343876" cy="1729596"/>
          </a:xfrm>
          <a:prstGeom prst="straightConnector1">
            <a:avLst/>
          </a:prstGeom>
          <a:ln w="762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0" name="Прямая со стрелкой 39"/>
          <p:cNvCxnSpPr/>
          <p:nvPr/>
        </p:nvCxnSpPr>
        <p:spPr>
          <a:xfrm>
            <a:off x="4157933" y="3696846"/>
            <a:ext cx="4265377" cy="24950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Прямая со стрелкой 43"/>
          <p:cNvCxnSpPr/>
          <p:nvPr/>
        </p:nvCxnSpPr>
        <p:spPr>
          <a:xfrm flipV="1">
            <a:off x="4088921" y="4231256"/>
            <a:ext cx="4520241" cy="117966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925920932"/>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0"/>
            <a:ext cx="12192000" cy="6858000"/>
          </a:xfrm>
          <a:prstGeom prst="rect">
            <a:avLst/>
          </a:prstGeom>
        </p:spPr>
      </p:pic>
      <p:pic>
        <p:nvPicPr>
          <p:cNvPr id="6" name="Рисунок 5"/>
          <p:cNvPicPr>
            <a:picLocks noChangeAspect="1"/>
          </p:cNvPicPr>
          <p:nvPr/>
        </p:nvPicPr>
        <p:blipFill>
          <a:blip r:embed="rId3" cstate="print"/>
          <a:stretch>
            <a:fillRect/>
          </a:stretch>
        </p:blipFill>
        <p:spPr>
          <a:xfrm>
            <a:off x="5236234" y="4065790"/>
            <a:ext cx="6744503" cy="2792210"/>
          </a:xfrm>
          <a:prstGeom prst="rect">
            <a:avLst/>
          </a:prstGeom>
        </p:spPr>
      </p:pic>
      <p:sp>
        <p:nvSpPr>
          <p:cNvPr id="3" name="Подзаголовок 2"/>
          <p:cNvSpPr>
            <a:spLocks noGrp="1"/>
          </p:cNvSpPr>
          <p:nvPr>
            <p:ph type="subTitle" idx="1"/>
          </p:nvPr>
        </p:nvSpPr>
        <p:spPr>
          <a:xfrm>
            <a:off x="405441" y="457200"/>
            <a:ext cx="10305691" cy="4537495"/>
          </a:xfrm>
        </p:spPr>
        <p:txBody>
          <a:bodyPr>
            <a:normAutofit fontScale="85000" lnSpcReduction="20000"/>
          </a:bodyPr>
          <a:lstStyle/>
          <a:p>
            <a:r>
              <a:rPr lang="ru-RU" sz="4800" b="1" dirty="0" err="1" smtClean="0">
                <a:solidFill>
                  <a:srgbClr val="FF0000"/>
                </a:solidFill>
                <a:latin typeface="Times New Roman" panose="02020603050405020304" pitchFamily="18" charset="0"/>
                <a:cs typeface="Times New Roman" panose="02020603050405020304" pitchFamily="18" charset="0"/>
              </a:rPr>
              <a:t>Уку</a:t>
            </a:r>
            <a:r>
              <a:rPr lang="ru-RU" sz="4800" b="1" dirty="0" smtClean="0">
                <a:solidFill>
                  <a:srgbClr val="FF0000"/>
                </a:solidFill>
                <a:latin typeface="Times New Roman" panose="02020603050405020304" pitchFamily="18" charset="0"/>
                <a:cs typeface="Times New Roman" panose="02020603050405020304" pitchFamily="18" charset="0"/>
              </a:rPr>
              <a:t> т</a:t>
            </a:r>
            <a:r>
              <a:rPr lang="tt-RU" sz="4800" b="1" dirty="0" smtClean="0">
                <a:solidFill>
                  <a:srgbClr val="FF0000"/>
                </a:solidFill>
                <a:latin typeface="Times New Roman" panose="02020603050405020304" pitchFamily="18" charset="0"/>
                <a:cs typeface="Times New Roman" panose="02020603050405020304" pitchFamily="18" charset="0"/>
              </a:rPr>
              <a:t>өрләре.</a:t>
            </a:r>
          </a:p>
          <a:p>
            <a:pPr algn="l"/>
            <a:r>
              <a:rPr lang="tt-RU" sz="3900" dirty="0" smtClean="0">
                <a:latin typeface="Times New Roman" panose="02020603050405020304" pitchFamily="18" charset="0"/>
                <a:cs typeface="Times New Roman" panose="02020603050405020304" pitchFamily="18" charset="0"/>
              </a:rPr>
              <a:t>-</a:t>
            </a:r>
            <a:r>
              <a:rPr lang="tt-RU" sz="3900" b="1" i="1" dirty="0" smtClean="0">
                <a:latin typeface="Times New Roman" panose="02020603050405020304" pitchFamily="18" charset="0"/>
                <a:cs typeface="Times New Roman" panose="02020603050405020304" pitchFamily="18" charset="0"/>
              </a:rPr>
              <a:t>Детальләргә </a:t>
            </a:r>
            <a:r>
              <a:rPr lang="tt-RU" sz="3900" b="1" i="1" dirty="0">
                <a:latin typeface="Times New Roman" panose="02020603050405020304" pitchFamily="18" charset="0"/>
                <a:cs typeface="Times New Roman" panose="02020603050405020304" pitchFamily="18" charset="0"/>
              </a:rPr>
              <a:t>зур игътибар бирелгән </a:t>
            </a:r>
            <a:r>
              <a:rPr lang="tt-RU" sz="3900" b="1" i="1" dirty="0" smtClean="0">
                <a:latin typeface="Times New Roman" panose="02020603050405020304" pitchFamily="18" charset="0"/>
                <a:cs typeface="Times New Roman" panose="02020603050405020304" pitchFamily="18" charset="0"/>
              </a:rPr>
              <a:t>тирәнтен </a:t>
            </a:r>
            <a:r>
              <a:rPr lang="tt-RU" sz="3900" b="1" i="1" dirty="0">
                <a:latin typeface="Times New Roman" panose="02020603050405020304" pitchFamily="18" charset="0"/>
                <a:cs typeface="Times New Roman" panose="02020603050405020304" pitchFamily="18" charset="0"/>
              </a:rPr>
              <a:t>уку</a:t>
            </a:r>
            <a:r>
              <a:rPr lang="tt-RU" sz="3900" dirty="0">
                <a:latin typeface="Times New Roman" panose="02020603050405020304" pitchFamily="18" charset="0"/>
                <a:cs typeface="Times New Roman" panose="02020603050405020304" pitchFamily="18" charset="0"/>
              </a:rPr>
              <a:t>. Бу төр уку аналитик яки критик дип аталырга </a:t>
            </a:r>
            <a:r>
              <a:rPr lang="tt-RU" sz="3900" dirty="0" smtClean="0">
                <a:latin typeface="Times New Roman" panose="02020603050405020304" pitchFamily="18" charset="0"/>
                <a:cs typeface="Times New Roman" panose="02020603050405020304" pitchFamily="18" charset="0"/>
              </a:rPr>
              <a:t>мөмкин.</a:t>
            </a:r>
          </a:p>
          <a:p>
            <a:pPr algn="l"/>
            <a:r>
              <a:rPr lang="tt-RU" sz="3900" dirty="0" smtClean="0">
                <a:latin typeface="Times New Roman" panose="02020603050405020304" pitchFamily="18" charset="0"/>
                <a:cs typeface="Times New Roman" panose="02020603050405020304" pitchFamily="18" charset="0"/>
              </a:rPr>
              <a:t>-</a:t>
            </a:r>
            <a:r>
              <a:rPr lang="tt-RU" sz="3900" b="1" i="1" dirty="0" smtClean="0">
                <a:latin typeface="Times New Roman" panose="02020603050405020304" pitchFamily="18" charset="0"/>
                <a:cs typeface="Times New Roman" panose="02020603050405020304" pitchFamily="18" charset="0"/>
              </a:rPr>
              <a:t>Панорамик </a:t>
            </a:r>
            <a:r>
              <a:rPr lang="tt-RU" sz="3900" b="1" i="1" dirty="0">
                <a:latin typeface="Times New Roman" panose="02020603050405020304" pitchFamily="18" charset="0"/>
                <a:cs typeface="Times New Roman" panose="02020603050405020304" pitchFamily="18" charset="0"/>
              </a:rPr>
              <a:t>тиз </a:t>
            </a:r>
            <a:r>
              <a:rPr lang="tt-RU" sz="3900" b="1" i="1" dirty="0" smtClean="0">
                <a:latin typeface="Times New Roman" panose="02020603050405020304" pitchFamily="18" charset="0"/>
                <a:cs typeface="Times New Roman" panose="02020603050405020304" pitchFamily="18" charset="0"/>
              </a:rPr>
              <a:t>уку</a:t>
            </a:r>
            <a:r>
              <a:rPr lang="tt-RU" sz="3900" dirty="0" smtClean="0">
                <a:latin typeface="Times New Roman" panose="02020603050405020304" pitchFamily="18" charset="0"/>
                <a:cs typeface="Times New Roman" panose="02020603050405020304" pitchFamily="18" charset="0"/>
              </a:rPr>
              <a:t>,  </a:t>
            </a:r>
            <a:r>
              <a:rPr lang="tt-RU" sz="3900" dirty="0">
                <a:latin typeface="Times New Roman" panose="02020603050405020304" pitchFamily="18" charset="0"/>
                <a:cs typeface="Times New Roman" panose="02020603050405020304" pitchFamily="18" charset="0"/>
              </a:rPr>
              <a:t>кеше уку техникасын тулысынча үзләштергән очракта гына </a:t>
            </a:r>
            <a:r>
              <a:rPr lang="tt-RU" sz="3900" dirty="0" smtClean="0">
                <a:latin typeface="Times New Roman" panose="02020603050405020304" pitchFamily="18" charset="0"/>
                <a:cs typeface="Times New Roman" panose="02020603050405020304" pitchFamily="18" charset="0"/>
              </a:rPr>
              <a:t>мөмкин.</a:t>
            </a:r>
          </a:p>
          <a:p>
            <a:pPr algn="l"/>
            <a:r>
              <a:rPr lang="tt-RU" sz="3900" b="1" i="1" dirty="0" smtClean="0">
                <a:latin typeface="Times New Roman" panose="02020603050405020304" pitchFamily="18" charset="0"/>
                <a:cs typeface="Times New Roman" panose="02020603050405020304" pitchFamily="18" charset="0"/>
              </a:rPr>
              <a:t>-Сайлап уку</a:t>
            </a:r>
            <a:r>
              <a:rPr lang="tt-RU" sz="3900" dirty="0" smtClean="0">
                <a:latin typeface="Times New Roman" panose="02020603050405020304" pitchFamily="18" charset="0"/>
                <a:cs typeface="Times New Roman" panose="02020603050405020304" pitchFamily="18" charset="0"/>
              </a:rPr>
              <a:t>, текстның </a:t>
            </a:r>
            <a:r>
              <a:rPr lang="tt-RU" sz="3900" dirty="0">
                <a:latin typeface="Times New Roman" panose="02020603050405020304" pitchFamily="18" charset="0"/>
                <a:cs typeface="Times New Roman" panose="02020603050405020304" pitchFamily="18" charset="0"/>
              </a:rPr>
              <a:t>аерым бүлекләренә игътибар итүне </a:t>
            </a:r>
            <a:r>
              <a:rPr lang="tt-RU" sz="3900" dirty="0" smtClean="0">
                <a:latin typeface="Times New Roman" panose="02020603050405020304" pitchFamily="18" charset="0"/>
                <a:cs typeface="Times New Roman" panose="02020603050405020304" pitchFamily="18" charset="0"/>
              </a:rPr>
              <a:t>аңлата.</a:t>
            </a:r>
          </a:p>
          <a:p>
            <a:pPr algn="l"/>
            <a:r>
              <a:rPr lang="tt-RU" sz="3900" dirty="0" smtClean="0">
                <a:latin typeface="Times New Roman" panose="02020603050405020304" pitchFamily="18" charset="0"/>
                <a:cs typeface="Times New Roman" panose="02020603050405020304" pitchFamily="18" charset="0"/>
              </a:rPr>
              <a:t>-</a:t>
            </a:r>
            <a:r>
              <a:rPr lang="tt-RU" sz="3900" b="1" i="1" dirty="0" smtClean="0">
                <a:latin typeface="Times New Roman" panose="02020603050405020304" pitchFamily="18" charset="0"/>
                <a:cs typeface="Times New Roman" panose="02020603050405020304" pitchFamily="18" charset="0"/>
              </a:rPr>
              <a:t>Продуктив уку</a:t>
            </a:r>
            <a:r>
              <a:rPr lang="tt-RU" sz="3900" dirty="0" smtClean="0">
                <a:latin typeface="Times New Roman" panose="02020603050405020304" pitchFamily="18" charset="0"/>
                <a:cs typeface="Times New Roman" panose="02020603050405020304" pitchFamily="18" charset="0"/>
              </a:rPr>
              <a:t>, укыр </a:t>
            </a:r>
            <a:r>
              <a:rPr lang="tt-RU" sz="3900" dirty="0">
                <a:latin typeface="Times New Roman" panose="02020603050405020304" pitchFamily="18" charset="0"/>
                <a:cs typeface="Times New Roman" panose="02020603050405020304" pitchFamily="18" charset="0"/>
              </a:rPr>
              <a:t>адыннан текст белән эш (антиципация</a:t>
            </a:r>
            <a:r>
              <a:rPr lang="tt-RU" sz="3900" dirty="0" smtClean="0">
                <a:latin typeface="Times New Roman" panose="02020603050405020304" pitchFamily="18" charset="0"/>
                <a:cs typeface="Times New Roman" panose="02020603050405020304" pitchFamily="18" charset="0"/>
              </a:rPr>
              <a:t>);уку </a:t>
            </a:r>
            <a:r>
              <a:rPr lang="tt-RU" sz="3900" dirty="0">
                <a:latin typeface="Times New Roman" panose="02020603050405020304" pitchFamily="18" charset="0"/>
                <a:cs typeface="Times New Roman" panose="02020603050405020304" pitchFamily="18" charset="0"/>
              </a:rPr>
              <a:t>барышында текст </a:t>
            </a:r>
            <a:r>
              <a:rPr lang="tt-RU" sz="3900">
                <a:latin typeface="Times New Roman" panose="02020603050405020304" pitchFamily="18" charset="0"/>
                <a:cs typeface="Times New Roman" panose="02020603050405020304" pitchFamily="18" charset="0"/>
              </a:rPr>
              <a:t>өстендә </a:t>
            </a:r>
            <a:r>
              <a:rPr lang="tt-RU" sz="3900" smtClean="0">
                <a:latin typeface="Times New Roman" panose="02020603050405020304" pitchFamily="18" charset="0"/>
                <a:cs typeface="Times New Roman" panose="02020603050405020304" pitchFamily="18" charset="0"/>
              </a:rPr>
              <a:t>эш; укып </a:t>
            </a:r>
            <a:r>
              <a:rPr lang="tt-RU" sz="3900" dirty="0">
                <a:latin typeface="Times New Roman" panose="02020603050405020304" pitchFamily="18" charset="0"/>
                <a:cs typeface="Times New Roman" panose="02020603050405020304" pitchFamily="18" charset="0"/>
              </a:rPr>
              <a:t>чыкканнан соң текст </a:t>
            </a:r>
            <a:r>
              <a:rPr lang="tt-RU" sz="3900">
                <a:latin typeface="Times New Roman" panose="02020603050405020304" pitchFamily="18" charset="0"/>
                <a:cs typeface="Times New Roman" panose="02020603050405020304" pitchFamily="18" charset="0"/>
              </a:rPr>
              <a:t>буенча </a:t>
            </a:r>
            <a:r>
              <a:rPr lang="tt-RU" sz="3900" smtClean="0">
                <a:latin typeface="Times New Roman" panose="02020603050405020304" pitchFamily="18" charset="0"/>
                <a:cs typeface="Times New Roman" panose="02020603050405020304" pitchFamily="18" charset="0"/>
              </a:rPr>
              <a:t>эш</a:t>
            </a:r>
            <a:r>
              <a:rPr lang="tt-RU" sz="3900">
                <a:latin typeface="Times New Roman" panose="02020603050405020304" pitchFamily="18" charset="0"/>
                <a:cs typeface="Times New Roman" panose="02020603050405020304" pitchFamily="18" charset="0"/>
              </a:rPr>
              <a:t> </a:t>
            </a:r>
            <a:r>
              <a:rPr lang="tt-RU" sz="3900" smtClean="0">
                <a:latin typeface="Times New Roman" panose="02020603050405020304" pitchFamily="18" charset="0"/>
                <a:cs typeface="Times New Roman" panose="02020603050405020304" pitchFamily="18" charset="0"/>
              </a:rPr>
              <a:t>итүне аңлата.</a:t>
            </a:r>
            <a:endParaRPr lang="tt-RU" sz="3900" dirty="0">
              <a:latin typeface="Times New Roman" panose="02020603050405020304" pitchFamily="18" charset="0"/>
              <a:cs typeface="Times New Roman" panose="02020603050405020304" pitchFamily="18" charset="0"/>
            </a:endParaRPr>
          </a:p>
          <a:p>
            <a:pPr algn="l"/>
            <a:endParaRPr lang="tt-RU" sz="3900" dirty="0">
              <a:latin typeface="Times New Roman" panose="02020603050405020304" pitchFamily="18" charset="0"/>
              <a:cs typeface="Times New Roman" panose="02020603050405020304" pitchFamily="18" charset="0"/>
            </a:endParaRPr>
          </a:p>
          <a:p>
            <a:pPr algn="l"/>
            <a:endParaRPr lang="tt-RU" sz="3900" dirty="0" smtClean="0">
              <a:latin typeface="Times New Roman" panose="02020603050405020304" pitchFamily="18" charset="0"/>
              <a:cs typeface="Times New Roman" panose="02020603050405020304" pitchFamily="18" charset="0"/>
            </a:endParaRPr>
          </a:p>
          <a:p>
            <a:endParaRPr lang="ru-RU" sz="40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78407911"/>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60385" y="0"/>
            <a:ext cx="12192000" cy="6858000"/>
          </a:xfrm>
          <a:prstGeom prst="rect">
            <a:avLst/>
          </a:prstGeom>
        </p:spPr>
      </p:pic>
      <p:sp>
        <p:nvSpPr>
          <p:cNvPr id="2" name="Заголовок 1"/>
          <p:cNvSpPr>
            <a:spLocks noGrp="1"/>
          </p:cNvSpPr>
          <p:nvPr>
            <p:ph type="ctrTitle"/>
          </p:nvPr>
        </p:nvSpPr>
        <p:spPr>
          <a:xfrm>
            <a:off x="1524000" y="336431"/>
            <a:ext cx="9621328" cy="1000664"/>
          </a:xfrm>
        </p:spPr>
        <p:txBody>
          <a:bodyPr>
            <a:normAutofit/>
          </a:bodyPr>
          <a:lstStyle/>
          <a:p>
            <a:r>
              <a:rPr lang="tt-RU" b="1" dirty="0" smtClean="0">
                <a:solidFill>
                  <a:srgbClr val="FF0000"/>
                </a:solidFill>
                <a:latin typeface="Times New Roman" panose="02020603050405020304" pitchFamily="18" charset="0"/>
                <a:cs typeface="Times New Roman" panose="02020603050405020304" pitchFamily="18" charset="0"/>
              </a:rPr>
              <a:t>Текстны аңлау алымнары</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rot="10800000" flipH="1" flipV="1">
            <a:off x="500334" y="1311219"/>
            <a:ext cx="6107501" cy="66423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800" b="1" dirty="0" smtClean="0">
                <a:solidFill>
                  <a:srgbClr val="FFFF00"/>
                </a:solidFill>
                <a:latin typeface="Times New Roman" panose="02020603050405020304" pitchFamily="18" charset="0"/>
                <a:cs typeface="Times New Roman" panose="02020603050405020304" pitchFamily="18" charset="0"/>
              </a:rPr>
              <a:t>   </a:t>
            </a:r>
            <a:r>
              <a:rPr lang="ru-RU" sz="4000" b="1" dirty="0" err="1" smtClean="0">
                <a:solidFill>
                  <a:srgbClr val="FFFF00"/>
                </a:solidFill>
                <a:latin typeface="Times New Roman" panose="02020603050405020304" pitchFamily="18" charset="0"/>
                <a:cs typeface="Times New Roman" panose="02020603050405020304" pitchFamily="18" charset="0"/>
              </a:rPr>
              <a:t>текстка</a:t>
            </a:r>
            <a:r>
              <a:rPr lang="ru-RU" sz="4000" b="1" dirty="0" smtClean="0">
                <a:solidFill>
                  <a:srgbClr val="FFFF00"/>
                </a:solidFill>
                <a:latin typeface="Times New Roman" panose="02020603050405020304" pitchFamily="18" charset="0"/>
                <a:cs typeface="Times New Roman" panose="02020603050405020304" pitchFamily="18" charset="0"/>
              </a:rPr>
              <a:t> </a:t>
            </a:r>
            <a:r>
              <a:rPr lang="ru-RU" sz="4000" b="1" dirty="0" err="1">
                <a:solidFill>
                  <a:srgbClr val="FFFF00"/>
                </a:solidFill>
                <a:latin typeface="Times New Roman" panose="02020603050405020304" pitchFamily="18" charset="0"/>
                <a:cs typeface="Times New Roman" panose="02020603050405020304" pitchFamily="18" charset="0"/>
              </a:rPr>
              <a:t>сораулар</a:t>
            </a:r>
            <a:r>
              <a:rPr lang="ru-RU" sz="4000" b="1" dirty="0">
                <a:solidFill>
                  <a:srgbClr val="FFFF00"/>
                </a:solidFill>
                <a:latin typeface="Times New Roman" panose="02020603050405020304" pitchFamily="18" charset="0"/>
                <a:cs typeface="Times New Roman" panose="02020603050405020304" pitchFamily="18" charset="0"/>
              </a:rPr>
              <a:t> кую</a:t>
            </a:r>
          </a:p>
        </p:txBody>
      </p:sp>
      <p:sp>
        <p:nvSpPr>
          <p:cNvPr id="7" name="Прямоугольник 6"/>
          <p:cNvSpPr/>
          <p:nvPr/>
        </p:nvSpPr>
        <p:spPr>
          <a:xfrm>
            <a:off x="1190445" y="2178168"/>
            <a:ext cx="5891843" cy="63835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b="1" dirty="0" err="1">
                <a:solidFill>
                  <a:srgbClr val="FFFF00"/>
                </a:solidFill>
                <a:latin typeface="Times New Roman" panose="02020603050405020304" pitchFamily="18" charset="0"/>
                <a:cs typeface="Times New Roman" panose="02020603050405020304" pitchFamily="18" charset="0"/>
              </a:rPr>
              <a:t>кыскача</a:t>
            </a:r>
            <a:r>
              <a:rPr lang="ru-RU" sz="4000" b="1" dirty="0">
                <a:solidFill>
                  <a:srgbClr val="FFFF00"/>
                </a:solidFill>
                <a:latin typeface="Times New Roman" panose="02020603050405020304" pitchFamily="18" charset="0"/>
                <a:cs typeface="Times New Roman" panose="02020603050405020304" pitchFamily="18" charset="0"/>
              </a:rPr>
              <a:t> </a:t>
            </a:r>
            <a:r>
              <a:rPr lang="ru-RU" sz="4000" b="1" dirty="0" smtClean="0">
                <a:solidFill>
                  <a:srgbClr val="FFFF00"/>
                </a:solidFill>
                <a:latin typeface="Times New Roman" panose="02020603050405020304" pitchFamily="18" charset="0"/>
                <a:cs typeface="Times New Roman" panose="02020603050405020304" pitchFamily="18" charset="0"/>
              </a:rPr>
              <a:t>таблица </a:t>
            </a:r>
            <a:r>
              <a:rPr lang="ru-RU" sz="4000" b="1" dirty="0" err="1">
                <a:solidFill>
                  <a:srgbClr val="FFFF00"/>
                </a:solidFill>
                <a:latin typeface="Times New Roman" panose="02020603050405020304" pitchFamily="18" charset="0"/>
                <a:cs typeface="Times New Roman" panose="02020603050405020304" pitchFamily="18" charset="0"/>
              </a:rPr>
              <a:t>төзү</a:t>
            </a:r>
            <a:endParaRPr lang="ru-RU" sz="4000" b="1" dirty="0">
              <a:solidFill>
                <a:srgbClr val="FFFF00"/>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500334" y="3019242"/>
            <a:ext cx="8798943" cy="7073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b="1" dirty="0" err="1">
                <a:solidFill>
                  <a:srgbClr val="FFFF00"/>
                </a:solidFill>
                <a:latin typeface="Times New Roman" panose="02020603050405020304" pitchFamily="18" charset="0"/>
                <a:cs typeface="Times New Roman" panose="02020603050405020304" pitchFamily="18" charset="0"/>
              </a:rPr>
              <a:t>текстны</a:t>
            </a:r>
            <a:r>
              <a:rPr lang="ru-RU" sz="4000" b="1" dirty="0">
                <a:solidFill>
                  <a:srgbClr val="FFFF00"/>
                </a:solidFill>
                <a:latin typeface="Times New Roman" panose="02020603050405020304" pitchFamily="18" charset="0"/>
                <a:cs typeface="Times New Roman" panose="02020603050405020304" pitchFamily="18" charset="0"/>
              </a:rPr>
              <a:t> тезис </a:t>
            </a:r>
            <a:r>
              <a:rPr lang="ru-RU" sz="4000" b="1" dirty="0" err="1">
                <a:solidFill>
                  <a:srgbClr val="FFFF00"/>
                </a:solidFill>
                <a:latin typeface="Times New Roman" panose="02020603050405020304" pitchFamily="18" charset="0"/>
                <a:cs typeface="Times New Roman" panose="02020603050405020304" pitchFamily="18" charset="0"/>
              </a:rPr>
              <a:t>формасында</a:t>
            </a:r>
            <a:r>
              <a:rPr lang="ru-RU" sz="4000" b="1" dirty="0">
                <a:solidFill>
                  <a:srgbClr val="FFFF00"/>
                </a:solidFill>
                <a:latin typeface="Times New Roman" panose="02020603050405020304" pitchFamily="18" charset="0"/>
                <a:cs typeface="Times New Roman" panose="02020603050405020304" pitchFamily="18" charset="0"/>
              </a:rPr>
              <a:t> </a:t>
            </a:r>
            <a:r>
              <a:rPr lang="ru-RU" sz="4000" b="1" dirty="0" err="1">
                <a:solidFill>
                  <a:srgbClr val="FFFF00"/>
                </a:solidFill>
                <a:latin typeface="Times New Roman" panose="02020603050405020304" pitchFamily="18" charset="0"/>
                <a:cs typeface="Times New Roman" panose="02020603050405020304" pitchFamily="18" charset="0"/>
              </a:rPr>
              <a:t>күрсәтү</a:t>
            </a:r>
            <a:endParaRPr lang="ru-RU" sz="4000" b="1" dirty="0">
              <a:solidFill>
                <a:srgbClr val="FFFF00"/>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1190445" y="3963841"/>
            <a:ext cx="9359661" cy="69442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b="1" dirty="0" err="1">
                <a:solidFill>
                  <a:srgbClr val="FFFF00"/>
                </a:solidFill>
                <a:latin typeface="Times New Roman" panose="02020603050405020304" pitchFamily="18" charset="0"/>
                <a:cs typeface="Times New Roman" panose="02020603050405020304" pitchFamily="18" charset="0"/>
              </a:rPr>
              <a:t>текстны</a:t>
            </a:r>
            <a:r>
              <a:rPr lang="ru-RU" sz="4000" b="1" dirty="0">
                <a:solidFill>
                  <a:srgbClr val="FFFF00"/>
                </a:solidFill>
                <a:latin typeface="Times New Roman" panose="02020603050405020304" pitchFamily="18" charset="0"/>
                <a:cs typeface="Times New Roman" panose="02020603050405020304" pitchFamily="18" charset="0"/>
              </a:rPr>
              <a:t> график схема </a:t>
            </a:r>
            <a:r>
              <a:rPr lang="ru-RU" sz="4000" b="1" dirty="0" err="1">
                <a:solidFill>
                  <a:srgbClr val="FFFF00"/>
                </a:solidFill>
                <a:latin typeface="Times New Roman" panose="02020603050405020304" pitchFamily="18" charset="0"/>
                <a:cs typeface="Times New Roman" panose="02020603050405020304" pitchFamily="18" charset="0"/>
              </a:rPr>
              <a:t>итеп</a:t>
            </a:r>
            <a:r>
              <a:rPr lang="ru-RU" sz="4000" b="1" dirty="0">
                <a:solidFill>
                  <a:srgbClr val="FFFF00"/>
                </a:solidFill>
                <a:latin typeface="Times New Roman" panose="02020603050405020304" pitchFamily="18" charset="0"/>
                <a:cs typeface="Times New Roman" panose="02020603050405020304" pitchFamily="18" charset="0"/>
              </a:rPr>
              <a:t> </a:t>
            </a:r>
            <a:r>
              <a:rPr lang="ru-RU" sz="4000" b="1" dirty="0" err="1">
                <a:solidFill>
                  <a:srgbClr val="FFFF00"/>
                </a:solidFill>
                <a:latin typeface="Times New Roman" panose="02020603050405020304" pitchFamily="18" charset="0"/>
                <a:cs typeface="Times New Roman" panose="02020603050405020304" pitchFamily="18" charset="0"/>
              </a:rPr>
              <a:t>күрсәтү</a:t>
            </a:r>
            <a:endParaRPr lang="ru-RU" sz="4000" b="1" dirty="0">
              <a:solidFill>
                <a:srgbClr val="FFFF00"/>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500334" y="4873926"/>
            <a:ext cx="2920041" cy="72461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b="1" dirty="0">
                <a:solidFill>
                  <a:srgbClr val="FFFF00"/>
                </a:solidFill>
                <a:latin typeface="Times New Roman" panose="02020603050405020304" pitchFamily="18" charset="0"/>
                <a:cs typeface="Times New Roman" panose="02020603050405020304" pitchFamily="18" charset="0"/>
              </a:rPr>
              <a:t>план </a:t>
            </a:r>
            <a:r>
              <a:rPr lang="ru-RU" sz="4000" b="1" dirty="0" err="1">
                <a:solidFill>
                  <a:srgbClr val="FFFF00"/>
                </a:solidFill>
                <a:latin typeface="Times New Roman" panose="02020603050405020304" pitchFamily="18" charset="0"/>
                <a:cs typeface="Times New Roman" panose="02020603050405020304" pitchFamily="18" charset="0"/>
              </a:rPr>
              <a:t>төзү</a:t>
            </a:r>
            <a:endParaRPr lang="ru-RU" sz="4000" b="1" dirty="0">
              <a:solidFill>
                <a:srgbClr val="FFFF00"/>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3786995" y="4895495"/>
            <a:ext cx="3838754" cy="70305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b="1" dirty="0" err="1" smtClean="0">
                <a:solidFill>
                  <a:srgbClr val="FFFF00"/>
                </a:solidFill>
                <a:latin typeface="Times New Roman" panose="02020603050405020304" pitchFamily="18" charset="0"/>
                <a:cs typeface="Times New Roman" panose="02020603050405020304" pitchFamily="18" charset="0"/>
              </a:rPr>
              <a:t>аңлатмалы</a:t>
            </a:r>
            <a:r>
              <a:rPr lang="ru-RU" sz="4000" b="1" dirty="0" smtClean="0">
                <a:solidFill>
                  <a:srgbClr val="FFFF00"/>
                </a:solidFill>
                <a:latin typeface="Times New Roman" panose="02020603050405020304" pitchFamily="18" charset="0"/>
                <a:cs typeface="Times New Roman" panose="02020603050405020304" pitchFamily="18" charset="0"/>
              </a:rPr>
              <a:t> </a:t>
            </a:r>
            <a:r>
              <a:rPr lang="ru-RU" sz="4000" b="1" dirty="0" err="1">
                <a:solidFill>
                  <a:srgbClr val="FFFF00"/>
                </a:solidFill>
                <a:latin typeface="Times New Roman" panose="02020603050405020304" pitchFamily="18" charset="0"/>
                <a:cs typeface="Times New Roman" panose="02020603050405020304" pitchFamily="18" charset="0"/>
              </a:rPr>
              <a:t>уку</a:t>
            </a:r>
            <a:endParaRPr lang="ru-RU" sz="4000" b="1" dirty="0">
              <a:solidFill>
                <a:srgbClr val="FFFF00"/>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1190445" y="5814206"/>
            <a:ext cx="7539487" cy="69011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b="1" dirty="0">
                <a:solidFill>
                  <a:srgbClr val="FFFF00"/>
                </a:solidFill>
                <a:latin typeface="Times New Roman" panose="02020603050405020304" pitchFamily="18" charset="0"/>
                <a:cs typeface="Times New Roman" panose="02020603050405020304" pitchFamily="18" charset="0"/>
              </a:rPr>
              <a:t>л</a:t>
            </a:r>
            <a:r>
              <a:rPr lang="ru-RU" sz="4000" b="1" dirty="0" smtClean="0">
                <a:solidFill>
                  <a:srgbClr val="FFFF00"/>
                </a:solidFill>
                <a:latin typeface="Times New Roman" panose="02020603050405020304" pitchFamily="18" charset="0"/>
                <a:cs typeface="Times New Roman" panose="02020603050405020304" pitchFamily="18" charset="0"/>
              </a:rPr>
              <a:t>огик </a:t>
            </a:r>
            <a:r>
              <a:rPr lang="ru-RU" sz="4000" b="1" dirty="0" err="1" smtClean="0">
                <a:solidFill>
                  <a:srgbClr val="FFFF00"/>
                </a:solidFill>
                <a:latin typeface="Times New Roman" panose="02020603050405020304" pitchFamily="18" charset="0"/>
                <a:cs typeface="Times New Roman" panose="02020603050405020304" pitchFamily="18" charset="0"/>
              </a:rPr>
              <a:t>рәвештә</a:t>
            </a:r>
            <a:r>
              <a:rPr lang="ru-RU" sz="4000" b="1" dirty="0" smtClean="0">
                <a:solidFill>
                  <a:srgbClr val="FFFF00"/>
                </a:solidFill>
                <a:latin typeface="Times New Roman" panose="02020603050405020304" pitchFamily="18" charset="0"/>
                <a:cs typeface="Times New Roman" panose="02020603050405020304" pitchFamily="18" charset="0"/>
              </a:rPr>
              <a:t> </a:t>
            </a:r>
            <a:r>
              <a:rPr lang="ru-RU" sz="4000" b="1" dirty="0" err="1" smtClean="0">
                <a:solidFill>
                  <a:srgbClr val="FFFF00"/>
                </a:solidFill>
                <a:latin typeface="Times New Roman" panose="02020603050405020304" pitchFamily="18" charset="0"/>
                <a:cs typeface="Times New Roman" panose="02020603050405020304" pitchFamily="18" charset="0"/>
              </a:rPr>
              <a:t>ист</a:t>
            </a:r>
            <a:r>
              <a:rPr lang="tt-RU" sz="4000" b="1" dirty="0" smtClean="0">
                <a:solidFill>
                  <a:srgbClr val="FFFF00"/>
                </a:solidFill>
                <a:latin typeface="Times New Roman" panose="02020603050405020304" pitchFamily="18" charset="0"/>
                <a:cs typeface="Times New Roman" panose="02020603050405020304" pitchFamily="18" charset="0"/>
              </a:rPr>
              <a:t>ә калдыру</a:t>
            </a:r>
            <a:endParaRPr lang="ru-RU" sz="4000" b="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44517629"/>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1" y="0"/>
            <a:ext cx="12192000" cy="6858000"/>
          </a:xfrm>
          <a:prstGeom prst="rect">
            <a:avLst/>
          </a:prstGeom>
        </p:spPr>
      </p:pic>
      <p:pic>
        <p:nvPicPr>
          <p:cNvPr id="5" name="Рисунок 4"/>
          <p:cNvPicPr>
            <a:picLocks noChangeAspect="1"/>
          </p:cNvPicPr>
          <p:nvPr/>
        </p:nvPicPr>
        <p:blipFill>
          <a:blip r:embed="rId3" cstate="print"/>
          <a:stretch>
            <a:fillRect/>
          </a:stretch>
        </p:blipFill>
        <p:spPr>
          <a:xfrm>
            <a:off x="4235569" y="500331"/>
            <a:ext cx="7539488" cy="6297283"/>
          </a:xfrm>
          <a:prstGeom prst="rect">
            <a:avLst/>
          </a:prstGeom>
        </p:spPr>
      </p:pic>
      <p:pic>
        <p:nvPicPr>
          <p:cNvPr id="6" name="Рисунок 5"/>
          <p:cNvPicPr>
            <a:picLocks noChangeAspect="1"/>
          </p:cNvPicPr>
          <p:nvPr/>
        </p:nvPicPr>
        <p:blipFill>
          <a:blip r:embed="rId4" cstate="print"/>
          <a:stretch>
            <a:fillRect/>
          </a:stretch>
        </p:blipFill>
        <p:spPr>
          <a:xfrm>
            <a:off x="0" y="1296541"/>
            <a:ext cx="4203938" cy="4264917"/>
          </a:xfrm>
          <a:prstGeom prst="rect">
            <a:avLst/>
          </a:prstGeom>
        </p:spPr>
      </p:pic>
    </p:spTree>
    <p:extLst>
      <p:ext uri="{BB962C8B-B14F-4D97-AF65-F5344CB8AC3E}">
        <p14:creationId xmlns:p14="http://schemas.microsoft.com/office/powerpoint/2010/main" xmlns="" val="1242609637"/>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0"/>
            <a:ext cx="12192000" cy="6858000"/>
          </a:xfrm>
          <a:prstGeom prst="rect">
            <a:avLst/>
          </a:prstGeom>
        </p:spPr>
      </p:pic>
      <p:sp>
        <p:nvSpPr>
          <p:cNvPr id="2" name="Заголовок 1"/>
          <p:cNvSpPr>
            <a:spLocks noGrp="1"/>
          </p:cNvSpPr>
          <p:nvPr>
            <p:ph type="ctrTitle"/>
          </p:nvPr>
        </p:nvSpPr>
        <p:spPr>
          <a:xfrm>
            <a:off x="1524000" y="276045"/>
            <a:ext cx="9144000" cy="1181819"/>
          </a:xfrm>
        </p:spPr>
        <p:txBody>
          <a:bodyPr>
            <a:normAutofit/>
          </a:bodyPr>
          <a:lstStyle/>
          <a:p>
            <a:r>
              <a:rPr lang="ru-RU" b="1" dirty="0" smtClean="0">
                <a:solidFill>
                  <a:srgbClr val="FF0000"/>
                </a:solidFill>
                <a:latin typeface="Times New Roman" panose="02020603050405020304" pitchFamily="18" charset="0"/>
                <a:cs typeface="Times New Roman" panose="02020603050405020304" pitchFamily="18" charset="0"/>
              </a:rPr>
              <a:t>«</a:t>
            </a:r>
            <a:r>
              <a:rPr lang="ru-RU" b="1" dirty="0" err="1" smtClean="0">
                <a:solidFill>
                  <a:srgbClr val="FF0000"/>
                </a:solidFill>
                <a:latin typeface="Times New Roman" panose="02020603050405020304" pitchFamily="18" charset="0"/>
                <a:cs typeface="Times New Roman" panose="02020603050405020304" pitchFamily="18" charset="0"/>
              </a:rPr>
              <a:t>Блум</a:t>
            </a:r>
            <a:r>
              <a:rPr lang="ru-RU" b="1" dirty="0" smtClean="0">
                <a:solidFill>
                  <a:srgbClr val="FF0000"/>
                </a:solidFill>
                <a:latin typeface="Times New Roman" panose="02020603050405020304" pitchFamily="18" charset="0"/>
                <a:cs typeface="Times New Roman" panose="02020603050405020304" pitchFamily="18" charset="0"/>
              </a:rPr>
              <a:t> </a:t>
            </a:r>
            <a:r>
              <a:rPr lang="ru-RU" b="1" dirty="0" err="1" smtClean="0">
                <a:solidFill>
                  <a:srgbClr val="FF0000"/>
                </a:solidFill>
                <a:latin typeface="Times New Roman" panose="02020603050405020304" pitchFamily="18" charset="0"/>
                <a:cs typeface="Times New Roman" panose="02020603050405020304" pitchFamily="18" charset="0"/>
              </a:rPr>
              <a:t>кубигы</a:t>
            </a:r>
            <a:r>
              <a:rPr lang="ru-RU" b="1" dirty="0" smtClean="0">
                <a:solidFill>
                  <a:srgbClr val="FF0000"/>
                </a:solidFill>
                <a:latin typeface="Times New Roman" panose="02020603050405020304" pitchFamily="18" charset="0"/>
                <a:cs typeface="Times New Roman" panose="02020603050405020304" pitchFamily="18" charset="0"/>
              </a:rPr>
              <a:t>»</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6229708" y="1388853"/>
            <a:ext cx="5303809" cy="5149970"/>
          </a:xfrm>
        </p:spPr>
        <p:txBody>
          <a:bodyPr/>
          <a:lstStyle/>
          <a:p>
            <a:pPr marL="342900" indent="-342900" algn="l">
              <a:buFontTx/>
              <a:buChar char="-"/>
            </a:pPr>
            <a:r>
              <a:rPr lang="ru-RU" sz="4800" b="1" dirty="0" err="1" smtClean="0">
                <a:solidFill>
                  <a:srgbClr val="002060"/>
                </a:solidFill>
                <a:latin typeface="Times New Roman" panose="02020603050405020304" pitchFamily="18" charset="0"/>
                <a:cs typeface="Times New Roman" panose="02020603050405020304" pitchFamily="18" charset="0"/>
              </a:rPr>
              <a:t>Тәкъдим</a:t>
            </a:r>
            <a:r>
              <a:rPr lang="ru-RU" sz="4800" b="1" dirty="0" smtClean="0">
                <a:solidFill>
                  <a:srgbClr val="002060"/>
                </a:solidFill>
                <a:latin typeface="Times New Roman" panose="02020603050405020304" pitchFamily="18" charset="0"/>
                <a:cs typeface="Times New Roman" panose="02020603050405020304" pitchFamily="18" charset="0"/>
              </a:rPr>
              <a:t> </a:t>
            </a:r>
            <a:r>
              <a:rPr lang="ru-RU" sz="4800" b="1" dirty="0" err="1" smtClean="0">
                <a:solidFill>
                  <a:srgbClr val="002060"/>
                </a:solidFill>
                <a:latin typeface="Times New Roman" panose="02020603050405020304" pitchFamily="18" charset="0"/>
                <a:cs typeface="Times New Roman" panose="02020603050405020304" pitchFamily="18" charset="0"/>
              </a:rPr>
              <a:t>итегез</a:t>
            </a:r>
            <a:r>
              <a:rPr lang="ru-RU" sz="4800" b="1" dirty="0" smtClean="0">
                <a:solidFill>
                  <a:srgbClr val="002060"/>
                </a:solidFill>
                <a:latin typeface="Times New Roman" panose="02020603050405020304" pitchFamily="18" charset="0"/>
                <a:cs typeface="Times New Roman" panose="02020603050405020304" pitchFamily="18" charset="0"/>
              </a:rPr>
              <a:t>;</a:t>
            </a:r>
            <a:endParaRPr lang="ru-RU" sz="4800" b="1" dirty="0">
              <a:solidFill>
                <a:srgbClr val="002060"/>
              </a:solidFill>
              <a:latin typeface="Times New Roman" panose="02020603050405020304" pitchFamily="18" charset="0"/>
              <a:cs typeface="Times New Roman" panose="02020603050405020304" pitchFamily="18" charset="0"/>
            </a:endParaRPr>
          </a:p>
          <a:p>
            <a:pPr marL="342900" indent="-342900" algn="l">
              <a:buFontTx/>
              <a:buChar char="-"/>
            </a:pPr>
            <a:r>
              <a:rPr lang="tt-RU" sz="4800" b="1" dirty="0" smtClean="0">
                <a:solidFill>
                  <a:srgbClr val="002060"/>
                </a:solidFill>
                <a:latin typeface="Times New Roman" panose="02020603050405020304" pitchFamily="18" charset="0"/>
                <a:cs typeface="Times New Roman" panose="02020603050405020304" pitchFamily="18" charset="0"/>
              </a:rPr>
              <a:t>Әйт;</a:t>
            </a:r>
          </a:p>
          <a:p>
            <a:pPr marL="342900" indent="-342900" algn="l">
              <a:buFontTx/>
              <a:buChar char="-"/>
            </a:pPr>
            <a:r>
              <a:rPr lang="tt-RU" sz="4800" b="1" dirty="0" smtClean="0">
                <a:solidFill>
                  <a:srgbClr val="002060"/>
                </a:solidFill>
                <a:latin typeface="Times New Roman" panose="02020603050405020304" pitchFamily="18" charset="0"/>
                <a:cs typeface="Times New Roman" panose="02020603050405020304" pitchFamily="18" charset="0"/>
              </a:rPr>
              <a:t>Уйлап тап;</a:t>
            </a:r>
          </a:p>
          <a:p>
            <a:pPr marL="342900" indent="-342900" algn="l">
              <a:buFontTx/>
              <a:buChar char="-"/>
            </a:pPr>
            <a:r>
              <a:rPr lang="tt-RU" sz="4800" b="1" dirty="0" smtClean="0">
                <a:solidFill>
                  <a:srgbClr val="002060"/>
                </a:solidFill>
                <a:latin typeface="Times New Roman" panose="02020603050405020304" pitchFamily="18" charset="0"/>
                <a:cs typeface="Times New Roman" panose="02020603050405020304" pitchFamily="18" charset="0"/>
              </a:rPr>
              <a:t>Нигә?</a:t>
            </a:r>
          </a:p>
          <a:p>
            <a:pPr marL="342900" indent="-342900" algn="l">
              <a:buFontTx/>
              <a:buChar char="-"/>
            </a:pPr>
            <a:r>
              <a:rPr lang="tt-RU" sz="4800" b="1" dirty="0" smtClean="0">
                <a:solidFill>
                  <a:srgbClr val="002060"/>
                </a:solidFill>
                <a:latin typeface="Times New Roman" panose="02020603050405020304" pitchFamily="18" charset="0"/>
                <a:cs typeface="Times New Roman" panose="02020603050405020304" pitchFamily="18" charset="0"/>
              </a:rPr>
              <a:t>Аңлат;</a:t>
            </a:r>
          </a:p>
          <a:p>
            <a:pPr marL="342900" indent="-342900" algn="l">
              <a:buFontTx/>
              <a:buChar char="-"/>
            </a:pPr>
            <a:r>
              <a:rPr lang="tt-RU" sz="4800" b="1" dirty="0" smtClean="0">
                <a:solidFill>
                  <a:srgbClr val="002060"/>
                </a:solidFill>
                <a:latin typeface="Times New Roman" panose="02020603050405020304" pitchFamily="18" charset="0"/>
                <a:cs typeface="Times New Roman" panose="02020603050405020304" pitchFamily="18" charset="0"/>
              </a:rPr>
              <a:t>Уртаклаш.</a:t>
            </a:r>
          </a:p>
          <a:p>
            <a:pPr algn="l"/>
            <a:endParaRPr lang="ru-RU" dirty="0" smtClean="0"/>
          </a:p>
        </p:txBody>
      </p:sp>
      <p:pic>
        <p:nvPicPr>
          <p:cNvPr id="5" name="Рисунок 4"/>
          <p:cNvPicPr>
            <a:picLocks noChangeAspect="1"/>
          </p:cNvPicPr>
          <p:nvPr/>
        </p:nvPicPr>
        <p:blipFill>
          <a:blip r:embed="rId3" cstate="print"/>
          <a:stretch>
            <a:fillRect/>
          </a:stretch>
        </p:blipFill>
        <p:spPr>
          <a:xfrm>
            <a:off x="-628291" y="603849"/>
            <a:ext cx="6858000" cy="6858000"/>
          </a:xfrm>
          <a:prstGeom prst="rect">
            <a:avLst/>
          </a:prstGeom>
        </p:spPr>
      </p:pic>
    </p:spTree>
    <p:extLst>
      <p:ext uri="{BB962C8B-B14F-4D97-AF65-F5344CB8AC3E}">
        <p14:creationId xmlns:p14="http://schemas.microsoft.com/office/powerpoint/2010/main" xmlns="" val="3422301896"/>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0"/>
            <a:ext cx="12192000" cy="6858000"/>
          </a:xfrm>
          <a:prstGeom prst="rect">
            <a:avLst/>
          </a:prstGeom>
        </p:spPr>
      </p:pic>
      <p:sp>
        <p:nvSpPr>
          <p:cNvPr id="2" name="Заголовок 1"/>
          <p:cNvSpPr>
            <a:spLocks noGrp="1"/>
          </p:cNvSpPr>
          <p:nvPr>
            <p:ph type="ctrTitle"/>
          </p:nvPr>
        </p:nvSpPr>
        <p:spPr>
          <a:xfrm>
            <a:off x="1524000" y="1122363"/>
            <a:ext cx="9144000" cy="180226"/>
          </a:xfrm>
        </p:spPr>
        <p:txBody>
          <a:bodyPr>
            <a:noAutofit/>
          </a:bodyPr>
          <a:lstStyle/>
          <a:p>
            <a:r>
              <a:rPr lang="tt-RU" b="1" dirty="0" smtClean="0">
                <a:solidFill>
                  <a:srgbClr val="FF0000"/>
                </a:solidFill>
                <a:latin typeface="Times New Roman" panose="02020603050405020304" pitchFamily="18" charset="0"/>
                <a:cs typeface="Times New Roman" panose="02020603050405020304" pitchFamily="18" charset="0"/>
              </a:rPr>
              <a:t>Синквейн - </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524000" y="1224951"/>
            <a:ext cx="9144000" cy="5201728"/>
          </a:xfrm>
        </p:spPr>
        <p:txBody>
          <a:bodyPr>
            <a:noAutofit/>
          </a:bodyPr>
          <a:lstStyle/>
          <a:p>
            <a:pPr algn="l"/>
            <a:r>
              <a:rPr lang="ru-RU" sz="2800" b="1" dirty="0" err="1" smtClean="0">
                <a:solidFill>
                  <a:srgbClr val="7030A0"/>
                </a:solidFill>
                <a:latin typeface="Times New Roman" panose="02020603050405020304" pitchFamily="18" charset="0"/>
                <a:cs typeface="Times New Roman" panose="02020603050405020304" pitchFamily="18" charset="0"/>
              </a:rPr>
              <a:t>ул</a:t>
            </a:r>
            <a:r>
              <a:rPr lang="ru-RU" sz="2800" b="1" dirty="0" smtClean="0">
                <a:solidFill>
                  <a:srgbClr val="7030A0"/>
                </a:solidFill>
                <a:latin typeface="Times New Roman" panose="02020603050405020304" pitchFamily="18" charset="0"/>
                <a:cs typeface="Times New Roman" panose="02020603050405020304" pitchFamily="18" charset="0"/>
              </a:rPr>
              <a:t> </a:t>
            </a:r>
            <a:r>
              <a:rPr lang="ru-RU" sz="2800" b="1" dirty="0" err="1">
                <a:solidFill>
                  <a:srgbClr val="7030A0"/>
                </a:solidFill>
                <a:latin typeface="Times New Roman" panose="02020603050405020304" pitchFamily="18" charset="0"/>
                <a:cs typeface="Times New Roman" panose="02020603050405020304" pitchFamily="18" charset="0"/>
              </a:rPr>
              <a:t>бирелгән</a:t>
            </a:r>
            <a:r>
              <a:rPr lang="ru-RU" sz="2800" b="1" dirty="0">
                <a:solidFill>
                  <a:srgbClr val="7030A0"/>
                </a:solidFill>
                <a:latin typeface="Times New Roman" panose="02020603050405020304" pitchFamily="18" charset="0"/>
                <a:cs typeface="Times New Roman" panose="02020603050405020304" pitchFamily="18" charset="0"/>
              </a:rPr>
              <a:t> </a:t>
            </a:r>
            <a:r>
              <a:rPr lang="ru-RU" sz="2800" b="1" dirty="0" err="1">
                <a:solidFill>
                  <a:srgbClr val="7030A0"/>
                </a:solidFill>
                <a:latin typeface="Times New Roman" panose="02020603050405020304" pitchFamily="18" charset="0"/>
                <a:cs typeface="Times New Roman" panose="02020603050405020304" pitchFamily="18" charset="0"/>
              </a:rPr>
              <a:t>темага</a:t>
            </a:r>
            <a:r>
              <a:rPr lang="ru-RU" sz="2800" b="1" dirty="0">
                <a:solidFill>
                  <a:srgbClr val="7030A0"/>
                </a:solidFill>
                <a:latin typeface="Times New Roman" panose="02020603050405020304" pitchFamily="18" charset="0"/>
                <a:cs typeface="Times New Roman" panose="02020603050405020304" pitchFamily="18" charset="0"/>
              </a:rPr>
              <a:t> </a:t>
            </a:r>
            <a:r>
              <a:rPr lang="ru-RU" sz="2800" b="1" dirty="0" err="1">
                <a:solidFill>
                  <a:srgbClr val="7030A0"/>
                </a:solidFill>
                <a:latin typeface="Times New Roman" panose="02020603050405020304" pitchFamily="18" charset="0"/>
                <a:cs typeface="Times New Roman" panose="02020603050405020304" pitchFamily="18" charset="0"/>
              </a:rPr>
              <a:t>иҗади</a:t>
            </a:r>
            <a:r>
              <a:rPr lang="ru-RU" sz="2800" b="1" dirty="0">
                <a:solidFill>
                  <a:srgbClr val="7030A0"/>
                </a:solidFill>
                <a:latin typeface="Times New Roman" panose="02020603050405020304" pitchFamily="18" charset="0"/>
                <a:cs typeface="Times New Roman" panose="02020603050405020304" pitchFamily="18" charset="0"/>
              </a:rPr>
              <a:t> </a:t>
            </a:r>
            <a:r>
              <a:rPr lang="ru-RU" sz="2800" b="1" dirty="0" err="1">
                <a:solidFill>
                  <a:srgbClr val="7030A0"/>
                </a:solidFill>
                <a:latin typeface="Times New Roman" panose="02020603050405020304" pitchFamily="18" charset="0"/>
                <a:cs typeface="Times New Roman" panose="02020603050405020304" pitchFamily="18" charset="0"/>
              </a:rPr>
              <a:t>фикер</a:t>
            </a:r>
            <a:r>
              <a:rPr lang="ru-RU" sz="2800" b="1" dirty="0">
                <a:solidFill>
                  <a:srgbClr val="7030A0"/>
                </a:solidFill>
                <a:latin typeface="Times New Roman" panose="02020603050405020304" pitchFamily="18" charset="0"/>
                <a:cs typeface="Times New Roman" panose="02020603050405020304" pitchFamily="18" charset="0"/>
              </a:rPr>
              <a:t> </a:t>
            </a:r>
            <a:r>
              <a:rPr lang="ru-RU" sz="2800" b="1" dirty="0" err="1">
                <a:solidFill>
                  <a:srgbClr val="7030A0"/>
                </a:solidFill>
                <a:latin typeface="Times New Roman" panose="02020603050405020304" pitchFamily="18" charset="0"/>
                <a:cs typeface="Times New Roman" panose="02020603050405020304" pitchFamily="18" charset="0"/>
              </a:rPr>
              <a:t>йөртеп</a:t>
            </a:r>
            <a:r>
              <a:rPr lang="ru-RU" sz="2800" b="1" dirty="0">
                <a:solidFill>
                  <a:srgbClr val="7030A0"/>
                </a:solidFill>
                <a:latin typeface="Times New Roman" panose="02020603050405020304" pitchFamily="18" charset="0"/>
                <a:cs typeface="Times New Roman" panose="02020603050405020304" pitchFamily="18" charset="0"/>
              </a:rPr>
              <a:t> </a:t>
            </a:r>
            <a:r>
              <a:rPr lang="ru-RU" sz="2800" b="1" dirty="0" err="1">
                <a:solidFill>
                  <a:srgbClr val="7030A0"/>
                </a:solidFill>
                <a:latin typeface="Times New Roman" panose="02020603050405020304" pitchFamily="18" charset="0"/>
                <a:cs typeface="Times New Roman" panose="02020603050405020304" pitchFamily="18" charset="0"/>
              </a:rPr>
              <a:t>төзелгән</a:t>
            </a:r>
            <a:r>
              <a:rPr lang="ru-RU" sz="2800" b="1" dirty="0">
                <a:solidFill>
                  <a:srgbClr val="7030A0"/>
                </a:solidFill>
                <a:latin typeface="Times New Roman" panose="02020603050405020304" pitchFamily="18" charset="0"/>
                <a:cs typeface="Times New Roman" panose="02020603050405020304" pitchFamily="18" charset="0"/>
              </a:rPr>
              <a:t> </a:t>
            </a:r>
            <a:r>
              <a:rPr lang="ru-RU" sz="2800" b="1" dirty="0" err="1">
                <a:solidFill>
                  <a:srgbClr val="7030A0"/>
                </a:solidFill>
                <a:latin typeface="Times New Roman" panose="02020603050405020304" pitchFamily="18" charset="0"/>
                <a:cs typeface="Times New Roman" panose="02020603050405020304" pitchFamily="18" charset="0"/>
              </a:rPr>
              <a:t>мавыктыргыч</a:t>
            </a:r>
            <a:r>
              <a:rPr lang="ru-RU" sz="2800" b="1" dirty="0">
                <a:solidFill>
                  <a:srgbClr val="7030A0"/>
                </a:solidFill>
                <a:latin typeface="Times New Roman" panose="02020603050405020304" pitchFamily="18" charset="0"/>
                <a:cs typeface="Times New Roman" panose="02020603050405020304" pitchFamily="18" charset="0"/>
              </a:rPr>
              <a:t> </a:t>
            </a:r>
            <a:r>
              <a:rPr lang="ru-RU" sz="2800" b="1" dirty="0" err="1">
                <a:solidFill>
                  <a:srgbClr val="7030A0"/>
                </a:solidFill>
                <a:latin typeface="Times New Roman" panose="02020603050405020304" pitchFamily="18" charset="0"/>
                <a:cs typeface="Times New Roman" panose="02020603050405020304" pitchFamily="18" charset="0"/>
              </a:rPr>
              <a:t>һәм</a:t>
            </a:r>
            <a:r>
              <a:rPr lang="ru-RU" sz="2800" b="1" dirty="0">
                <a:solidFill>
                  <a:srgbClr val="7030A0"/>
                </a:solidFill>
                <a:latin typeface="Times New Roman" panose="02020603050405020304" pitchFamily="18" charset="0"/>
                <a:cs typeface="Times New Roman" panose="02020603050405020304" pitchFamily="18" charset="0"/>
              </a:rPr>
              <a:t> </a:t>
            </a:r>
            <a:r>
              <a:rPr lang="ru-RU" sz="2800" b="1" dirty="0" err="1">
                <a:solidFill>
                  <a:srgbClr val="7030A0"/>
                </a:solidFill>
                <a:latin typeface="Times New Roman" panose="02020603050405020304" pitchFamily="18" charset="0"/>
                <a:cs typeface="Times New Roman" panose="02020603050405020304" pitchFamily="18" charset="0"/>
              </a:rPr>
              <a:t>кызыклы</a:t>
            </a:r>
            <a:r>
              <a:rPr lang="ru-RU" sz="2800" b="1" dirty="0">
                <a:solidFill>
                  <a:srgbClr val="7030A0"/>
                </a:solidFill>
                <a:latin typeface="Times New Roman" panose="02020603050405020304" pitchFamily="18" charset="0"/>
                <a:cs typeface="Times New Roman" panose="02020603050405020304" pitchFamily="18" charset="0"/>
              </a:rPr>
              <a:t> 5 </a:t>
            </a:r>
            <a:r>
              <a:rPr lang="ru-RU" sz="2800" b="1" dirty="0" err="1">
                <a:solidFill>
                  <a:srgbClr val="7030A0"/>
                </a:solidFill>
                <a:latin typeface="Times New Roman" panose="02020603050405020304" pitchFamily="18" charset="0"/>
                <a:cs typeface="Times New Roman" panose="02020603050405020304" pitchFamily="18" charset="0"/>
              </a:rPr>
              <a:t>юллык</a:t>
            </a:r>
            <a:r>
              <a:rPr lang="ru-RU" sz="2800" b="1" dirty="0">
                <a:solidFill>
                  <a:srgbClr val="7030A0"/>
                </a:solidFill>
                <a:latin typeface="Times New Roman" panose="02020603050405020304" pitchFamily="18" charset="0"/>
                <a:cs typeface="Times New Roman" panose="02020603050405020304" pitchFamily="18" charset="0"/>
              </a:rPr>
              <a:t> </a:t>
            </a:r>
            <a:r>
              <a:rPr lang="ru-RU" sz="2800" b="1" dirty="0" err="1">
                <a:solidFill>
                  <a:srgbClr val="7030A0"/>
                </a:solidFill>
                <a:latin typeface="Times New Roman" panose="02020603050405020304" pitchFamily="18" charset="0"/>
                <a:cs typeface="Times New Roman" panose="02020603050405020304" pitchFamily="18" charset="0"/>
              </a:rPr>
              <a:t>шигырь</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Синквейн</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төзү</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кагыйдәләре</a:t>
            </a:r>
            <a:r>
              <a:rPr lang="ru-RU" sz="2800" dirty="0">
                <a:latin typeface="Times New Roman" panose="02020603050405020304" pitchFamily="18" charset="0"/>
                <a:cs typeface="Times New Roman" panose="02020603050405020304" pitchFamily="18" charset="0"/>
              </a:rPr>
              <a:t> </a:t>
            </a:r>
            <a:r>
              <a:rPr lang="ru-RU" sz="2800" dirty="0" smtClean="0">
                <a:latin typeface="Times New Roman" panose="02020603050405020304" pitchFamily="18" charset="0"/>
                <a:cs typeface="Times New Roman" panose="02020603050405020304" pitchFamily="18" charset="0"/>
              </a:rPr>
              <a:t>: </a:t>
            </a:r>
            <a:endParaRPr lang="ru-RU" sz="2800" dirty="0">
              <a:latin typeface="Times New Roman" panose="02020603050405020304" pitchFamily="18" charset="0"/>
              <a:cs typeface="Times New Roman" panose="02020603050405020304" pitchFamily="18" charset="0"/>
            </a:endParaRPr>
          </a:p>
          <a:p>
            <a:pPr algn="l"/>
            <a:r>
              <a:rPr lang="ru-RU" sz="2800" dirty="0">
                <a:latin typeface="Times New Roman" panose="02020603050405020304" pitchFamily="18" charset="0"/>
                <a:cs typeface="Times New Roman" panose="02020603050405020304" pitchFamily="18" charset="0"/>
              </a:rPr>
              <a:t>1.	 </a:t>
            </a:r>
            <a:r>
              <a:rPr lang="ru-RU" sz="2800" dirty="0" err="1" smtClean="0">
                <a:latin typeface="Times New Roman" panose="02020603050405020304" pitchFamily="18" charset="0"/>
                <a:cs typeface="Times New Roman" panose="02020603050405020304" pitchFamily="18" charset="0"/>
              </a:rPr>
              <a:t>Теманы</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ачыклаучы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сүз</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исем</a:t>
            </a:r>
            <a:r>
              <a:rPr lang="ru-RU" sz="2800" dirty="0">
                <a:latin typeface="Times New Roman" panose="02020603050405020304" pitchFamily="18" charset="0"/>
                <a:cs typeface="Times New Roman" panose="02020603050405020304" pitchFamily="18" charset="0"/>
              </a:rPr>
              <a:t>.</a:t>
            </a:r>
          </a:p>
          <a:p>
            <a:pPr algn="l"/>
            <a:r>
              <a:rPr lang="ru-RU" sz="2800" dirty="0">
                <a:latin typeface="Times New Roman" panose="02020603050405020304" pitchFamily="18" charset="0"/>
                <a:cs typeface="Times New Roman" panose="02020603050405020304" pitchFamily="18" charset="0"/>
              </a:rPr>
              <a:t>2.	</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Темага</a:t>
            </a:r>
            <a:r>
              <a:rPr lang="ru-RU" sz="2800" dirty="0" smtClean="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туры </a:t>
            </a:r>
            <a:r>
              <a:rPr lang="ru-RU" sz="2800" dirty="0" err="1">
                <a:latin typeface="Times New Roman" panose="02020603050405020304" pitchFamily="18" charset="0"/>
                <a:cs typeface="Times New Roman" panose="02020603050405020304" pitchFamily="18" charset="0"/>
              </a:rPr>
              <a:t>килә</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торган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ике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сыйфат</a:t>
            </a:r>
            <a:r>
              <a:rPr lang="ru-RU" sz="2800" dirty="0">
                <a:latin typeface="Times New Roman" panose="02020603050405020304" pitchFamily="18" charset="0"/>
                <a:cs typeface="Times New Roman" panose="02020603050405020304" pitchFamily="18" charset="0"/>
              </a:rPr>
              <a:t>.</a:t>
            </a:r>
          </a:p>
          <a:p>
            <a:pPr algn="l"/>
            <a:r>
              <a:rPr lang="ru-RU" sz="2800" dirty="0">
                <a:latin typeface="Times New Roman" panose="02020603050405020304" pitchFamily="18" charset="0"/>
                <a:cs typeface="Times New Roman" panose="02020603050405020304" pitchFamily="18" charset="0"/>
              </a:rPr>
              <a:t>3.	 </a:t>
            </a:r>
            <a:r>
              <a:rPr lang="ru-RU" sz="2800" dirty="0" err="1" smtClean="0">
                <a:latin typeface="Times New Roman" panose="02020603050405020304" pitchFamily="18" charset="0"/>
                <a:cs typeface="Times New Roman" panose="02020603050405020304" pitchFamily="18" charset="0"/>
              </a:rPr>
              <a:t>Темага</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хас</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булган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өч</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фигыль</a:t>
            </a:r>
            <a:r>
              <a:rPr lang="ru-RU" sz="2800" dirty="0">
                <a:latin typeface="Times New Roman" panose="02020603050405020304" pitchFamily="18" charset="0"/>
                <a:cs typeface="Times New Roman" panose="02020603050405020304" pitchFamily="18" charset="0"/>
              </a:rPr>
              <a:t>.</a:t>
            </a:r>
          </a:p>
          <a:p>
            <a:pPr algn="l"/>
            <a:r>
              <a:rPr lang="ru-RU" sz="2800" dirty="0">
                <a:latin typeface="Times New Roman" panose="02020603050405020304" pitchFamily="18" charset="0"/>
                <a:cs typeface="Times New Roman" panose="02020603050405020304" pitchFamily="18" charset="0"/>
              </a:rPr>
              <a:t>4.	 </a:t>
            </a:r>
            <a:r>
              <a:rPr lang="ru-RU" sz="2800" dirty="0" err="1" smtClean="0">
                <a:latin typeface="Times New Roman" panose="02020603050405020304" pitchFamily="18" charset="0"/>
                <a:cs typeface="Times New Roman" panose="02020603050405020304" pitchFamily="18" charset="0"/>
              </a:rPr>
              <a:t>Теманың</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эчтәлеген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ачучы</a:t>
            </a:r>
            <a:r>
              <a:rPr lang="ru-RU" sz="2800" dirty="0">
                <a:latin typeface="Times New Roman" panose="02020603050405020304" pitchFamily="18" charset="0"/>
                <a:cs typeface="Times New Roman" panose="02020603050405020304" pitchFamily="18" charset="0"/>
              </a:rPr>
              <a:t> фраза,   </a:t>
            </a:r>
            <a:r>
              <a:rPr lang="ru-RU" sz="2800" dirty="0" err="1">
                <a:latin typeface="Times New Roman" panose="02020603050405020304" pitchFamily="18" charset="0"/>
                <a:cs typeface="Times New Roman" panose="02020603050405020304" pitchFamily="18" charset="0"/>
              </a:rPr>
              <a:t>җөмлә</a:t>
            </a:r>
            <a:r>
              <a:rPr lang="ru-RU" sz="2800" dirty="0">
                <a:latin typeface="Times New Roman" panose="02020603050405020304" pitchFamily="18" charset="0"/>
                <a:cs typeface="Times New Roman" panose="02020603050405020304" pitchFamily="18" charset="0"/>
              </a:rPr>
              <a:t>.</a:t>
            </a:r>
          </a:p>
          <a:p>
            <a:r>
              <a:rPr lang="ru-RU" sz="2800" dirty="0">
                <a:latin typeface="Times New Roman" panose="02020603050405020304" pitchFamily="18" charset="0"/>
                <a:cs typeface="Times New Roman" panose="02020603050405020304" pitchFamily="18" charset="0"/>
              </a:rPr>
              <a:t>(</a:t>
            </a:r>
            <a:r>
              <a:rPr lang="ru-RU" sz="2800" dirty="0" err="1" smtClean="0">
                <a:latin typeface="Times New Roman" panose="02020603050405020304" pitchFamily="18" charset="0"/>
                <a:cs typeface="Times New Roman" panose="02020603050405020304" pitchFamily="18" charset="0"/>
              </a:rPr>
              <a:t>Укучының</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темага</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мөнәсәбәте</a:t>
            </a:r>
            <a:r>
              <a:rPr lang="ru-RU" sz="2800" dirty="0" smtClean="0">
                <a:latin typeface="Times New Roman" panose="02020603050405020304" pitchFamily="18" charset="0"/>
                <a:cs typeface="Times New Roman" panose="02020603050405020304" pitchFamily="18" charset="0"/>
              </a:rPr>
              <a:t>) </a:t>
            </a:r>
            <a:endParaRPr lang="ru-RU" sz="2800" dirty="0">
              <a:latin typeface="Times New Roman" panose="02020603050405020304" pitchFamily="18" charset="0"/>
              <a:cs typeface="Times New Roman" panose="02020603050405020304" pitchFamily="18" charset="0"/>
            </a:endParaRPr>
          </a:p>
          <a:p>
            <a:pPr algn="l"/>
            <a:r>
              <a:rPr lang="ru-RU" sz="2800" dirty="0" smtClean="0">
                <a:latin typeface="Times New Roman" panose="02020603050405020304" pitchFamily="18" charset="0"/>
                <a:cs typeface="Times New Roman" panose="02020603050405020304" pitchFamily="18" charset="0"/>
              </a:rPr>
              <a:t>5</a:t>
            </a:r>
            <a:r>
              <a:rPr lang="ru-RU" sz="2800" dirty="0">
                <a:latin typeface="Times New Roman" panose="02020603050405020304" pitchFamily="18" charset="0"/>
                <a:cs typeface="Times New Roman" panose="02020603050405020304" pitchFamily="18" charset="0"/>
              </a:rPr>
              <a:t>.    </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Укучының</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темага</a:t>
            </a:r>
            <a:r>
              <a:rPr lang="ru-RU" sz="2800" dirty="0">
                <a:latin typeface="Times New Roman" panose="02020603050405020304" pitchFamily="18" charset="0"/>
                <a:cs typeface="Times New Roman" panose="02020603050405020304" pitchFamily="18" charset="0"/>
              </a:rPr>
              <a:t> карата </a:t>
            </a:r>
            <a:r>
              <a:rPr lang="ru-RU" sz="2800" dirty="0" err="1">
                <a:latin typeface="Times New Roman" panose="02020603050405020304" pitchFamily="18" charset="0"/>
                <a:cs typeface="Times New Roman" panose="02020603050405020304" pitchFamily="18" charset="0"/>
              </a:rPr>
              <a:t>үз</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фикере</a:t>
            </a:r>
            <a:r>
              <a:rPr lang="ru-RU" sz="2800" dirty="0">
                <a:latin typeface="Times New Roman" panose="02020603050405020304" pitchFamily="18" charset="0"/>
                <a:cs typeface="Times New Roman" panose="02020603050405020304" pitchFamily="18" charset="0"/>
              </a:rPr>
              <a:t>,</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бер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сүз</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белән</a:t>
            </a:r>
            <a:endParaRPr lang="ru-RU" sz="2800" dirty="0">
              <a:latin typeface="Times New Roman" panose="02020603050405020304" pitchFamily="18" charset="0"/>
              <a:cs typeface="Times New Roman" panose="02020603050405020304" pitchFamily="18" charset="0"/>
            </a:endParaRPr>
          </a:p>
          <a:p>
            <a:pPr algn="l"/>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чагылдырган</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нәтиҗә</a:t>
            </a:r>
            <a:r>
              <a:rPr lang="ru-RU" sz="2800" dirty="0">
                <a:latin typeface="Times New Roman" panose="02020603050405020304" pitchFamily="18" charset="0"/>
                <a:cs typeface="Times New Roman" panose="02020603050405020304" pitchFamily="18" charset="0"/>
              </a:rPr>
              <a:t>. </a:t>
            </a:r>
          </a:p>
          <a:p>
            <a:endParaRPr lang="ru-RU" sz="28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cstate="print"/>
          <a:stretch>
            <a:fillRect/>
          </a:stretch>
        </p:blipFill>
        <p:spPr>
          <a:xfrm>
            <a:off x="8315864" y="1820174"/>
            <a:ext cx="3588590" cy="2700068"/>
          </a:xfrm>
          <a:prstGeom prst="rect">
            <a:avLst/>
          </a:prstGeom>
        </p:spPr>
      </p:pic>
    </p:spTree>
    <p:extLst>
      <p:ext uri="{BB962C8B-B14F-4D97-AF65-F5344CB8AC3E}">
        <p14:creationId xmlns:p14="http://schemas.microsoft.com/office/powerpoint/2010/main" xmlns="" val="2497518854"/>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0"/>
            <a:ext cx="12192000" cy="6858000"/>
          </a:xfrm>
          <a:prstGeom prst="rect">
            <a:avLst/>
          </a:prstGeom>
        </p:spPr>
      </p:pic>
      <p:sp>
        <p:nvSpPr>
          <p:cNvPr id="3" name="Подзаголовок 2"/>
          <p:cNvSpPr>
            <a:spLocks noGrp="1"/>
          </p:cNvSpPr>
          <p:nvPr>
            <p:ph type="subTitle" idx="1"/>
          </p:nvPr>
        </p:nvSpPr>
        <p:spPr>
          <a:xfrm>
            <a:off x="871268" y="543464"/>
            <a:ext cx="10688128" cy="5883215"/>
          </a:xfrm>
        </p:spPr>
        <p:txBody>
          <a:bodyPr>
            <a:noAutofit/>
          </a:bodyPr>
          <a:lstStyle/>
          <a:p>
            <a:r>
              <a:rPr lang="ru-RU" sz="6600" b="1" dirty="0" err="1" smtClean="0">
                <a:solidFill>
                  <a:srgbClr val="FF0000"/>
                </a:solidFill>
                <a:latin typeface="Times New Roman" panose="02020603050405020304" pitchFamily="18" charset="0"/>
                <a:cs typeface="Times New Roman" panose="02020603050405020304" pitchFamily="18" charset="0"/>
              </a:rPr>
              <a:t>Дуслык</a:t>
            </a:r>
            <a:endParaRPr lang="ru-RU" sz="6600" b="1" dirty="0">
              <a:solidFill>
                <a:srgbClr val="FF0000"/>
              </a:solidFill>
              <a:latin typeface="Times New Roman" panose="02020603050405020304" pitchFamily="18" charset="0"/>
              <a:cs typeface="Times New Roman" panose="02020603050405020304" pitchFamily="18" charset="0"/>
            </a:endParaRPr>
          </a:p>
          <a:p>
            <a:r>
              <a:rPr lang="ru-RU" sz="6600" b="1" dirty="0">
                <a:solidFill>
                  <a:srgbClr val="FFFF00"/>
                </a:solidFill>
                <a:latin typeface="Times New Roman" panose="02020603050405020304" pitchFamily="18" charset="0"/>
                <a:cs typeface="Times New Roman" panose="02020603050405020304" pitchFamily="18" charset="0"/>
              </a:rPr>
              <a:t>Тату, </a:t>
            </a:r>
            <a:r>
              <a:rPr lang="ru-RU" sz="6600" b="1" dirty="0" err="1">
                <a:solidFill>
                  <a:srgbClr val="FFFF00"/>
                </a:solidFill>
                <a:latin typeface="Times New Roman" panose="02020603050405020304" pitchFamily="18" charset="0"/>
                <a:cs typeface="Times New Roman" panose="02020603050405020304" pitchFamily="18" charset="0"/>
              </a:rPr>
              <a:t>чын</a:t>
            </a:r>
            <a:endParaRPr lang="ru-RU" sz="6600" b="1" dirty="0">
              <a:solidFill>
                <a:srgbClr val="FFFF00"/>
              </a:solidFill>
              <a:latin typeface="Times New Roman" panose="02020603050405020304" pitchFamily="18" charset="0"/>
              <a:cs typeface="Times New Roman" panose="02020603050405020304" pitchFamily="18" charset="0"/>
            </a:endParaRPr>
          </a:p>
          <a:p>
            <a:r>
              <a:rPr lang="ru-RU" sz="6600" dirty="0" err="1">
                <a:solidFill>
                  <a:srgbClr val="0070C0"/>
                </a:solidFill>
                <a:latin typeface="Times New Roman" panose="02020603050405020304" pitchFamily="18" charset="0"/>
                <a:cs typeface="Times New Roman" panose="02020603050405020304" pitchFamily="18" charset="0"/>
              </a:rPr>
              <a:t>Ярдәмләшү</a:t>
            </a:r>
            <a:r>
              <a:rPr lang="ru-RU" sz="6600" dirty="0">
                <a:solidFill>
                  <a:srgbClr val="0070C0"/>
                </a:solidFill>
                <a:latin typeface="Times New Roman" panose="02020603050405020304" pitchFamily="18" charset="0"/>
                <a:cs typeface="Times New Roman" panose="02020603050405020304" pitchFamily="18" charset="0"/>
              </a:rPr>
              <a:t>, </a:t>
            </a:r>
            <a:r>
              <a:rPr lang="ru-RU" sz="6600" dirty="0" err="1">
                <a:solidFill>
                  <a:srgbClr val="0070C0"/>
                </a:solidFill>
                <a:latin typeface="Times New Roman" panose="02020603050405020304" pitchFamily="18" charset="0"/>
                <a:cs typeface="Times New Roman" panose="02020603050405020304" pitchFamily="18" charset="0"/>
              </a:rPr>
              <a:t>кайгырту</a:t>
            </a:r>
            <a:r>
              <a:rPr lang="ru-RU" sz="6600" dirty="0">
                <a:solidFill>
                  <a:srgbClr val="0070C0"/>
                </a:solidFill>
                <a:latin typeface="Times New Roman" panose="02020603050405020304" pitchFamily="18" charset="0"/>
                <a:cs typeface="Times New Roman" panose="02020603050405020304" pitchFamily="18" charset="0"/>
              </a:rPr>
              <a:t>, </a:t>
            </a:r>
            <a:r>
              <a:rPr lang="ru-RU" sz="6600" dirty="0" err="1">
                <a:solidFill>
                  <a:srgbClr val="0070C0"/>
                </a:solidFill>
                <a:latin typeface="Times New Roman" panose="02020603050405020304" pitchFamily="18" charset="0"/>
                <a:cs typeface="Times New Roman" panose="02020603050405020304" pitchFamily="18" charset="0"/>
              </a:rPr>
              <a:t>ярату</a:t>
            </a:r>
            <a:endParaRPr lang="ru-RU" sz="6600" dirty="0">
              <a:solidFill>
                <a:srgbClr val="0070C0"/>
              </a:solidFill>
              <a:latin typeface="Times New Roman" panose="02020603050405020304" pitchFamily="18" charset="0"/>
              <a:cs typeface="Times New Roman" panose="02020603050405020304" pitchFamily="18" charset="0"/>
            </a:endParaRPr>
          </a:p>
          <a:p>
            <a:r>
              <a:rPr lang="ru-RU" sz="6600" b="1" dirty="0" err="1">
                <a:solidFill>
                  <a:srgbClr val="00B050"/>
                </a:solidFill>
                <a:latin typeface="Times New Roman" panose="02020603050405020304" pitchFamily="18" charset="0"/>
                <a:cs typeface="Times New Roman" panose="02020603050405020304" pitchFamily="18" charset="0"/>
              </a:rPr>
              <a:t>Дустың</a:t>
            </a:r>
            <a:r>
              <a:rPr lang="ru-RU" sz="6600" b="1" dirty="0">
                <a:solidFill>
                  <a:srgbClr val="00B050"/>
                </a:solidFill>
                <a:latin typeface="Times New Roman" panose="02020603050405020304" pitchFamily="18" charset="0"/>
                <a:cs typeface="Times New Roman" panose="02020603050405020304" pitchFamily="18" charset="0"/>
              </a:rPr>
              <a:t> </a:t>
            </a:r>
            <a:r>
              <a:rPr lang="ru-RU" sz="6600" b="1" dirty="0" err="1">
                <a:solidFill>
                  <a:srgbClr val="00B050"/>
                </a:solidFill>
                <a:latin typeface="Times New Roman" panose="02020603050405020304" pitchFamily="18" charset="0"/>
                <a:cs typeface="Times New Roman" panose="02020603050405020304" pitchFamily="18" charset="0"/>
              </a:rPr>
              <a:t>булу</a:t>
            </a:r>
            <a:r>
              <a:rPr lang="ru-RU" sz="6600" b="1" dirty="0">
                <a:solidFill>
                  <a:srgbClr val="00B050"/>
                </a:solidFill>
                <a:latin typeface="Times New Roman" panose="02020603050405020304" pitchFamily="18" charset="0"/>
                <a:cs typeface="Times New Roman" panose="02020603050405020304" pitchFamily="18" charset="0"/>
              </a:rPr>
              <a:t> – </a:t>
            </a:r>
            <a:r>
              <a:rPr lang="ru-RU" sz="6600" b="1" dirty="0" err="1">
                <a:solidFill>
                  <a:srgbClr val="00B050"/>
                </a:solidFill>
                <a:latin typeface="Times New Roman" panose="02020603050405020304" pitchFamily="18" charset="0"/>
                <a:cs typeface="Times New Roman" panose="02020603050405020304" pitchFamily="18" charset="0"/>
              </a:rPr>
              <a:t>зур</a:t>
            </a:r>
            <a:r>
              <a:rPr lang="ru-RU" sz="6600" b="1" dirty="0">
                <a:solidFill>
                  <a:srgbClr val="00B050"/>
                </a:solidFill>
                <a:latin typeface="Times New Roman" panose="02020603050405020304" pitchFamily="18" charset="0"/>
                <a:cs typeface="Times New Roman" panose="02020603050405020304" pitchFamily="18" charset="0"/>
              </a:rPr>
              <a:t> </a:t>
            </a:r>
            <a:r>
              <a:rPr lang="ru-RU" sz="6600" b="1" dirty="0" err="1">
                <a:solidFill>
                  <a:srgbClr val="00B050"/>
                </a:solidFill>
                <a:latin typeface="Times New Roman" panose="02020603050405020304" pitchFamily="18" charset="0"/>
                <a:cs typeface="Times New Roman" panose="02020603050405020304" pitchFamily="18" charset="0"/>
              </a:rPr>
              <a:t>байлык</a:t>
            </a:r>
            <a:endParaRPr lang="ru-RU" sz="6600" b="1" dirty="0">
              <a:solidFill>
                <a:srgbClr val="00B050"/>
              </a:solidFill>
              <a:latin typeface="Times New Roman" panose="02020603050405020304" pitchFamily="18" charset="0"/>
              <a:cs typeface="Times New Roman" panose="02020603050405020304" pitchFamily="18" charset="0"/>
            </a:endParaRPr>
          </a:p>
          <a:p>
            <a:r>
              <a:rPr lang="ru-RU" sz="6600" b="1" dirty="0" err="1">
                <a:solidFill>
                  <a:srgbClr val="FF0000"/>
                </a:solidFill>
                <a:latin typeface="Times New Roman" panose="02020603050405020304" pitchFamily="18" charset="0"/>
                <a:cs typeface="Times New Roman" panose="02020603050405020304" pitchFamily="18" charset="0"/>
              </a:rPr>
              <a:t>Яхшылык</a:t>
            </a:r>
            <a:endParaRPr lang="ru-RU" sz="6600" b="1" dirty="0">
              <a:solidFill>
                <a:srgbClr val="FF0000"/>
              </a:solidFill>
              <a:latin typeface="Times New Roman" panose="02020603050405020304" pitchFamily="18" charset="0"/>
              <a:cs typeface="Times New Roman" panose="02020603050405020304" pitchFamily="18" charset="0"/>
            </a:endParaRPr>
          </a:p>
          <a:p>
            <a:endParaRPr lang="ru-RU"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585514095"/>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0"/>
            <a:ext cx="12192000" cy="6858000"/>
          </a:xfrm>
          <a:prstGeom prst="rect">
            <a:avLst/>
          </a:prstGeom>
        </p:spPr>
      </p:pic>
      <p:pic>
        <p:nvPicPr>
          <p:cNvPr id="8" name="Рисунок 7"/>
          <p:cNvPicPr>
            <a:picLocks noChangeAspect="1"/>
          </p:cNvPicPr>
          <p:nvPr/>
        </p:nvPicPr>
        <p:blipFill>
          <a:blip r:embed="rId3" cstate="print"/>
          <a:stretch>
            <a:fillRect/>
          </a:stretch>
        </p:blipFill>
        <p:spPr>
          <a:xfrm>
            <a:off x="645760" y="4025269"/>
            <a:ext cx="3554276" cy="2493480"/>
          </a:xfrm>
          <a:prstGeom prst="rect">
            <a:avLst/>
          </a:prstGeom>
        </p:spPr>
      </p:pic>
      <p:pic>
        <p:nvPicPr>
          <p:cNvPr id="7" name="Рисунок 6"/>
          <p:cNvPicPr>
            <a:picLocks noChangeAspect="1"/>
          </p:cNvPicPr>
          <p:nvPr/>
        </p:nvPicPr>
        <p:blipFill>
          <a:blip r:embed="rId4" cstate="print"/>
          <a:stretch>
            <a:fillRect/>
          </a:stretch>
        </p:blipFill>
        <p:spPr>
          <a:xfrm>
            <a:off x="4684922" y="2917377"/>
            <a:ext cx="3509394" cy="2354632"/>
          </a:xfrm>
          <a:prstGeom prst="rect">
            <a:avLst/>
          </a:prstGeom>
        </p:spPr>
      </p:pic>
      <p:pic>
        <p:nvPicPr>
          <p:cNvPr id="9" name="Рисунок 8"/>
          <p:cNvPicPr>
            <a:picLocks noChangeAspect="1"/>
          </p:cNvPicPr>
          <p:nvPr/>
        </p:nvPicPr>
        <p:blipFill>
          <a:blip r:embed="rId5" cstate="print"/>
          <a:stretch>
            <a:fillRect/>
          </a:stretch>
        </p:blipFill>
        <p:spPr>
          <a:xfrm>
            <a:off x="1000663" y="465828"/>
            <a:ext cx="2078967" cy="2542252"/>
          </a:xfrm>
          <a:prstGeom prst="rect">
            <a:avLst/>
          </a:prstGeom>
        </p:spPr>
      </p:pic>
      <p:sp>
        <p:nvSpPr>
          <p:cNvPr id="3" name="Подзаголовок 2"/>
          <p:cNvSpPr>
            <a:spLocks noGrp="1"/>
          </p:cNvSpPr>
          <p:nvPr>
            <p:ph type="subTitle" idx="1"/>
          </p:nvPr>
        </p:nvSpPr>
        <p:spPr>
          <a:xfrm>
            <a:off x="3079630" y="284673"/>
            <a:ext cx="6719978" cy="3062376"/>
          </a:xfrm>
        </p:spPr>
        <p:txBody>
          <a:bodyPr>
            <a:normAutofit/>
          </a:bodyPr>
          <a:lstStyle/>
          <a:p>
            <a:r>
              <a:rPr lang="ru-RU" sz="4800" b="1" dirty="0" smtClean="0">
                <a:solidFill>
                  <a:srgbClr val="FF0000"/>
                </a:solidFill>
                <a:latin typeface="Times New Roman" panose="02020603050405020304" pitchFamily="18" charset="0"/>
                <a:cs typeface="Times New Roman" panose="02020603050405020304" pitchFamily="18" charset="0"/>
              </a:rPr>
              <a:t>Кеше </a:t>
            </a:r>
            <a:r>
              <a:rPr lang="ru-RU" sz="4800" b="1" dirty="0" err="1" smtClean="0">
                <a:solidFill>
                  <a:srgbClr val="FF0000"/>
                </a:solidFill>
                <a:latin typeface="Times New Roman" panose="02020603050405020304" pitchFamily="18" charset="0"/>
                <a:cs typeface="Times New Roman" panose="02020603050405020304" pitchFamily="18" charset="0"/>
              </a:rPr>
              <a:t>дөрес</a:t>
            </a:r>
            <a:r>
              <a:rPr lang="ru-RU" sz="4800" b="1" dirty="0" smtClean="0">
                <a:solidFill>
                  <a:srgbClr val="FF0000"/>
                </a:solidFill>
                <a:latin typeface="Times New Roman" panose="02020603050405020304" pitchFamily="18" charset="0"/>
                <a:cs typeface="Times New Roman" panose="02020603050405020304" pitchFamily="18" charset="0"/>
              </a:rPr>
              <a:t> </a:t>
            </a:r>
            <a:r>
              <a:rPr lang="ru-RU" sz="4800" b="1" dirty="0" err="1" smtClean="0">
                <a:solidFill>
                  <a:srgbClr val="FF0000"/>
                </a:solidFill>
                <a:latin typeface="Times New Roman" panose="02020603050405020304" pitchFamily="18" charset="0"/>
                <a:cs typeface="Times New Roman" panose="02020603050405020304" pitchFamily="18" charset="0"/>
              </a:rPr>
              <a:t>куллана</a:t>
            </a:r>
            <a:r>
              <a:rPr lang="ru-RU" sz="4800" b="1" dirty="0" smtClean="0">
                <a:solidFill>
                  <a:srgbClr val="FF0000"/>
                </a:solidFill>
                <a:latin typeface="Times New Roman" panose="02020603050405020304" pitchFamily="18" charset="0"/>
                <a:cs typeface="Times New Roman" panose="02020603050405020304" pitchFamily="18" charset="0"/>
              </a:rPr>
              <a:t> </a:t>
            </a:r>
            <a:r>
              <a:rPr lang="ru-RU" sz="4800" b="1" dirty="0" err="1" smtClean="0">
                <a:solidFill>
                  <a:srgbClr val="FF0000"/>
                </a:solidFill>
                <a:latin typeface="Times New Roman" panose="02020603050405020304" pitchFamily="18" charset="0"/>
                <a:cs typeface="Times New Roman" panose="02020603050405020304" pitchFamily="18" charset="0"/>
              </a:rPr>
              <a:t>белсә</a:t>
            </a:r>
            <a:r>
              <a:rPr lang="ru-RU" sz="4800" b="1" dirty="0" smtClean="0">
                <a:solidFill>
                  <a:srgbClr val="FF0000"/>
                </a:solidFill>
                <a:latin typeface="Times New Roman" panose="02020603050405020304" pitchFamily="18" charset="0"/>
                <a:cs typeface="Times New Roman" panose="02020603050405020304" pitchFamily="18" charset="0"/>
              </a:rPr>
              <a:t>,  </a:t>
            </a:r>
            <a:r>
              <a:rPr lang="ru-RU" sz="4800" b="1" dirty="0" err="1" smtClean="0">
                <a:solidFill>
                  <a:srgbClr val="FF0000"/>
                </a:solidFill>
                <a:latin typeface="Times New Roman" panose="02020603050405020304" pitchFamily="18" charset="0"/>
                <a:cs typeface="Times New Roman" panose="02020603050405020304" pitchFamily="18" charset="0"/>
              </a:rPr>
              <a:t>китап</a:t>
            </a:r>
            <a:r>
              <a:rPr lang="ru-RU" sz="4800" b="1" dirty="0" smtClean="0">
                <a:solidFill>
                  <a:srgbClr val="FF0000"/>
                </a:solidFill>
                <a:latin typeface="Times New Roman" panose="02020603050405020304" pitchFamily="18" charset="0"/>
                <a:cs typeface="Times New Roman" panose="02020603050405020304" pitchFamily="18" charset="0"/>
              </a:rPr>
              <a:t> - </a:t>
            </a:r>
            <a:r>
              <a:rPr lang="ru-RU" sz="4800" b="1" dirty="0" err="1" smtClean="0">
                <a:solidFill>
                  <a:srgbClr val="FF0000"/>
                </a:solidFill>
                <a:latin typeface="Times New Roman" panose="02020603050405020304" pitchFamily="18" charset="0"/>
                <a:cs typeface="Times New Roman" panose="02020603050405020304" pitchFamily="18" charset="0"/>
              </a:rPr>
              <a:t>бөек</a:t>
            </a:r>
            <a:r>
              <a:rPr lang="ru-RU" sz="4800" b="1" dirty="0" smtClean="0">
                <a:solidFill>
                  <a:srgbClr val="FF0000"/>
                </a:solidFill>
                <a:latin typeface="Times New Roman" panose="02020603050405020304" pitchFamily="18" charset="0"/>
                <a:cs typeface="Times New Roman" panose="02020603050405020304" pitchFamily="18" charset="0"/>
              </a:rPr>
              <a:t> </a:t>
            </a:r>
            <a:r>
              <a:rPr lang="ru-RU" sz="4800" b="1" dirty="0" err="1" smtClean="0">
                <a:solidFill>
                  <a:srgbClr val="FF0000"/>
                </a:solidFill>
                <a:latin typeface="Times New Roman" panose="02020603050405020304" pitchFamily="18" charset="0"/>
                <a:cs typeface="Times New Roman" panose="02020603050405020304" pitchFamily="18" charset="0"/>
              </a:rPr>
              <a:t>ул</a:t>
            </a:r>
            <a:r>
              <a:rPr lang="ru-RU" sz="4800" b="1" dirty="0" smtClean="0">
                <a:solidFill>
                  <a:srgbClr val="FF0000"/>
                </a:solidFill>
                <a:latin typeface="Times New Roman" panose="02020603050405020304" pitchFamily="18" charset="0"/>
                <a:cs typeface="Times New Roman" panose="02020603050405020304" pitchFamily="18" charset="0"/>
              </a:rPr>
              <a:t>!</a:t>
            </a:r>
          </a:p>
          <a:p>
            <a:r>
              <a:rPr lang="tt-RU" sz="4800" b="1" dirty="0" smtClean="0">
                <a:solidFill>
                  <a:srgbClr val="FF0000"/>
                </a:solidFill>
                <a:latin typeface="Times New Roman" panose="02020603050405020304" pitchFamily="18" charset="0"/>
                <a:cs typeface="Times New Roman" panose="02020603050405020304" pitchFamily="18" charset="0"/>
              </a:rPr>
              <a:t>А.Блок</a:t>
            </a:r>
            <a:endParaRPr lang="ru-RU" sz="4800" b="1" dirty="0">
              <a:solidFill>
                <a:srgbClr val="FF0000"/>
              </a:solidFill>
              <a:latin typeface="Times New Roman" panose="02020603050405020304" pitchFamily="18" charset="0"/>
              <a:cs typeface="Times New Roman" panose="02020603050405020304" pitchFamily="18" charset="0"/>
            </a:endParaRPr>
          </a:p>
        </p:txBody>
      </p:sp>
      <p:pic>
        <p:nvPicPr>
          <p:cNvPr id="10" name="Рисунок 9"/>
          <p:cNvPicPr>
            <a:picLocks noChangeAspect="1"/>
          </p:cNvPicPr>
          <p:nvPr/>
        </p:nvPicPr>
        <p:blipFill>
          <a:blip r:embed="rId6" cstate="print"/>
          <a:stretch>
            <a:fillRect/>
          </a:stretch>
        </p:blipFill>
        <p:spPr>
          <a:xfrm>
            <a:off x="8612808" y="3822253"/>
            <a:ext cx="3346994" cy="2560542"/>
          </a:xfrm>
          <a:prstGeom prst="rect">
            <a:avLst/>
          </a:prstGeom>
        </p:spPr>
      </p:pic>
    </p:spTree>
    <p:extLst>
      <p:ext uri="{BB962C8B-B14F-4D97-AF65-F5344CB8AC3E}">
        <p14:creationId xmlns:p14="http://schemas.microsoft.com/office/powerpoint/2010/main" xmlns="" val="576065510"/>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1244</TotalTime>
  <Words>394</Words>
  <Application>Microsoft Office PowerPoint</Application>
  <PresentationFormat>Произвольный</PresentationFormat>
  <Paragraphs>85</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    МАСТЕР-КЛАСС:    Күп укыган – күп белгән...  Әдәби уку дәресләрендә   уку грамоталылыгын куллану. </vt:lpstr>
      <vt:lpstr>       Уку грамоталылыгының максаты һәм бурычлары </vt:lpstr>
      <vt:lpstr>      </vt:lpstr>
      <vt:lpstr>  Функциональ грамоталылык - кешенең әйләнә-тирә мохит белән мөнәсәбәтләргә керү, гомер дәвамында  алынган белемнәрен куллана белү сәләте.   Уку грамоталылыгы – функциональ грамоталылыкның иң мөһим өлеше. Ул - укучыда текстларны аңлау, куллану, бәяләү, алар турында уйлану сәләтен үстерә.     </vt:lpstr>
      <vt:lpstr>«Уку грамоталылыгы» - кешенең язма текстларны аңлау һәм куллану, алар турында уйлану һәм үз максатларына ирешү, белемнәрен һәм мөмкинлекләрен киңәйтү, социаль тормышта катнашу өчен уку белән шөгыльләнү.»  Бу сүз киң мәгънәдә укый белү «үлгән хәрефтән тере мәгънәне алу » дигәнне аңлата, – ди бөек педагог К.Д. Ушинский. – Уку - бу әле бернәрсә дә түгел, иң мөһиме – укыганны аңлау».       </vt:lpstr>
      <vt:lpstr>Уку  грамоталылыгы - текстны тулысынча аңлый белү: мәгълүмат табу, текстны аңлату, рефлексия (мәгънә, бәяләү)</vt:lpstr>
      <vt:lpstr>       </vt:lpstr>
      <vt:lpstr>Слайд 8</vt:lpstr>
      <vt:lpstr>Слайд 9</vt:lpstr>
      <vt:lpstr>Текстны аңлау алымнары</vt:lpstr>
      <vt:lpstr>Слайд 11</vt:lpstr>
      <vt:lpstr>«Блум кубигы»</vt:lpstr>
      <vt:lpstr>Синквейн - </vt:lpstr>
      <vt:lpstr>Слайд 14</vt:lpstr>
      <vt:lpstr>Слайд 15</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МАСТЕР-КЛАСС:    «»  (татар теле һәм әдәбияты дәресләрендә   “уку грамоталылыгын” куллану</dc:title>
  <dc:creator>Айсылу</dc:creator>
  <cp:lastModifiedBy>Айсылу</cp:lastModifiedBy>
  <cp:revision>56</cp:revision>
  <dcterms:created xsi:type="dcterms:W3CDTF">2022-11-10T17:51:52Z</dcterms:created>
  <dcterms:modified xsi:type="dcterms:W3CDTF">2024-04-04T09:22:22Z</dcterms:modified>
</cp:coreProperties>
</file>