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59" r:id="rId6"/>
    <p:sldId id="264" r:id="rId7"/>
    <p:sldId id="287" r:id="rId8"/>
    <p:sldId id="289" r:id="rId9"/>
    <p:sldId id="285" r:id="rId10"/>
    <p:sldId id="286" r:id="rId11"/>
    <p:sldId id="293" r:id="rId12"/>
    <p:sldId id="292" r:id="rId13"/>
    <p:sldId id="282" r:id="rId14"/>
    <p:sldId id="297" r:id="rId15"/>
    <p:sldId id="294" r:id="rId16"/>
    <p:sldId id="29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DAC23-C9C8-47BB-B2C1-A0C6ED79DE17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DB090-96DC-43D6-9805-CE07B0D250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526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DB090-96DC-43D6-9805-CE07B0D2505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3390-EB43-45EE-8F57-BE4AD01613E8}" type="datetimeFigureOut">
              <a:rPr lang="en-US" smtClean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89776" cy="20882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«Логик </a:t>
            </a:r>
            <a:r>
              <a:rPr lang="tt-RU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һәм иҗади фикерләү технологиясе алымы - </a:t>
            </a:r>
            <a:r>
              <a:rPr lang="ru-RU" b="1" dirty="0" err="1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(мастер – класс)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3714752"/>
            <a:ext cx="5429288" cy="2258936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Миннигалимова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Миңнияр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кызы </a:t>
            </a:r>
          </a:p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Баулы шәһәре 2нче урта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гомуми белем бирү мәктәбенең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татар теле һәм әдәбияты укытучысы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,</a:t>
            </a:r>
            <a:br>
              <a:rPr lang="ru-RU" smtClean="0"/>
            </a:br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24070" t="17344" r="20033" b="6250"/>
          <a:stretch>
            <a:fillRect/>
          </a:stretch>
        </p:blipFill>
        <p:spPr bwMode="auto">
          <a:xfrm>
            <a:off x="0" y="-171400"/>
            <a:ext cx="9146768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3" y="500042"/>
          <a:ext cx="7429554" cy="521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18"/>
                <a:gridCol w="2476518"/>
                <a:gridCol w="2476518"/>
              </a:tblGrid>
              <a:tr h="17383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383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383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250186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00042"/>
            <a:ext cx="25717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571480"/>
            <a:ext cx="194882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15554" y="2285993"/>
            <a:ext cx="2425002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071942"/>
            <a:ext cx="1928826" cy="159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9" y="3929066"/>
            <a:ext cx="274139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3929066"/>
            <a:ext cx="235657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C:\Users\Admin\Desktop\plach.orig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24" y="2357430"/>
            <a:ext cx="237239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wr-96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7554" y="2357430"/>
            <a:ext cx="2296363" cy="153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Кроссенсны</a:t>
            </a:r>
            <a:r>
              <a:rPr lang="tt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ң дәрестә кулланылышы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500174"/>
            <a:ext cx="72866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Өй эшен тикшерү</a:t>
            </a:r>
          </a:p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Дәреснең темасын ,максатын билгеләү</a:t>
            </a:r>
          </a:p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Йомгаклау дәресләре</a:t>
            </a:r>
          </a:p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Ныгыту дәресләре</a:t>
            </a:r>
          </a:p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Әдәбият дәресләрендә иҗади өй эше</a:t>
            </a:r>
          </a:p>
          <a:p>
            <a:pPr>
              <a:buFont typeface="Wingdings" pitchFamily="2" charset="2"/>
              <a:buChar char="v"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Бәйрәм чараларында куллану</a:t>
            </a:r>
          </a:p>
          <a:p>
            <a:pPr>
              <a:buFont typeface="Wingdings" pitchFamily="2" charset="2"/>
              <a:buChar char="v"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rmAutofit/>
          </a:bodyPr>
          <a:lstStyle/>
          <a:p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Игътибарыгыз өчен рәхмәт!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92080" y="2643183"/>
            <a:ext cx="3569823" cy="342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916832"/>
            <a:ext cx="2605172" cy="37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640" y="980728"/>
            <a:ext cx="4824536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Фикерли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белгәннәр генә дөрес сорау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куя  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белә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4400" dirty="0" smtClean="0">
                <a:latin typeface="Bahnschrift Condensed" pitchFamily="34" charset="0"/>
                <a:cs typeface="Times New Roman" pitchFamily="18" charset="0"/>
              </a:rPr>
              <a:t>                                   </a:t>
            </a:r>
            <a:r>
              <a:rPr lang="ru-RU" sz="2800" dirty="0" err="1" smtClean="0">
                <a:latin typeface="Bahnschrift Condensed" pitchFamily="34" charset="0"/>
              </a:rPr>
              <a:t>Элисон</a:t>
            </a:r>
            <a:r>
              <a:rPr lang="ru-RU" sz="2800" dirty="0" smtClean="0">
                <a:latin typeface="Bahnschrift Condensed" pitchFamily="34" charset="0"/>
              </a:rPr>
              <a:t> Кинг</a:t>
            </a:r>
            <a:endParaRPr lang="ru-RU" sz="2800" dirty="0">
              <a:latin typeface="Bahnschrift Condensed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4"/>
          <p:cNvSpPr>
            <a:spLocks noChangeArrowheads="1"/>
          </p:cNvSpPr>
          <p:nvPr/>
        </p:nvSpPr>
        <p:spPr bwMode="auto">
          <a:xfrm>
            <a:off x="1287326" y="2509838"/>
            <a:ext cx="73297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ru-RU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Нәрсә соң ул</a:t>
            </a: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287338" y="1268413"/>
            <a:ext cx="85693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sz="4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яңа буын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башваткычы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сүзе «мәгънәләр кисеше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дигәнне аңлата.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Irina\Desktop\как сделать урок проблемным\школа_обуч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97152"/>
            <a:ext cx="2736304" cy="1825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Тарихтан....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857760"/>
            <a:ext cx="4040188" cy="785818"/>
          </a:xfrm>
        </p:spPr>
        <p:txBody>
          <a:bodyPr>
            <a:normAutofit lnSpcReduction="10000"/>
          </a:bodyPr>
          <a:lstStyle/>
          <a:p>
            <a:r>
              <a:rPr lang="tt-RU" dirty="0" smtClean="0"/>
              <a:t>Техник фәннәр докторы, рәссам, философ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4714884"/>
            <a:ext cx="4041775" cy="571504"/>
          </a:xfrm>
        </p:spPr>
        <p:txBody>
          <a:bodyPr/>
          <a:lstStyle/>
          <a:p>
            <a:r>
              <a:rPr lang="tt-RU" dirty="0" smtClean="0"/>
              <a:t>  Язучы, педагог, математик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188" t="7491" r="10724" b="34921"/>
          <a:stretch/>
        </p:blipFill>
        <p:spPr bwMode="auto">
          <a:xfrm>
            <a:off x="5786446" y="1412776"/>
            <a:ext cx="2673986" cy="3339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50" t="18283" r="55470" b="20415"/>
          <a:stretch/>
        </p:blipFill>
        <p:spPr bwMode="auto">
          <a:xfrm>
            <a:off x="1500166" y="1484785"/>
            <a:ext cx="2710680" cy="314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186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67687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технологиянең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максатлары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742950" indent="-742950">
              <a:buAutoNum type="arabicParenR"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укучыларның интеллектуаль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фикерләү сәләтләрен үстерү;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742950" indent="-742950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танып-белү эшчәнлеген үстерүгә юнәлтелгән күнекмәләр булдыру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һәм продуктив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иҗат югарылыгына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күтәрелергә ярдәм итү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0"/>
            <a:ext cx="59584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Бурычлары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14350" indent="-514350">
              <a:buAutoNum type="arabicParenR"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укучы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һәм укытучы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иҗади хезмәттәшлек булдыру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укучыны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креатив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эшчәнлеккә тарту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514350" indent="-514350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белем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бирү процессын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оптимальләштерү, белем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алуга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уңай омтылыш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(мотивация)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булдыру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402" b="24202"/>
          <a:stretch>
            <a:fillRect/>
          </a:stretch>
        </p:blipFill>
        <p:spPr bwMode="auto">
          <a:xfrm>
            <a:off x="0" y="2071678"/>
            <a:ext cx="8929718" cy="292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43042" y="428604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Кроссенсны уку алымнары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төзү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алгоритмы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285860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идеяне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билгелә.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Темага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кагылышлы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8-9 элемент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сайла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Элементлар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бәйләнеш       тап,эзлекле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бәйләнеш төзе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Мәгъ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нәне бер элементка тупла(юнәлт)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Дөрес рәсемнәр сайла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Туры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мәгънәне  күчерелмә мәгънә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символлар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белән бир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v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әзер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F01908700 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>Template</TPLaunchHelpLinkType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 xsi:nil="true"/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 xsi:nil="true"/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 xsi:nil="true"/>
    <DirectSourceMarket xmlns="9d035d7d-02e5-4a00-8b62-9a556aabc7b5" xsi:nil="true"/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1 Microsoft Managed Content</TrustLevel>
    <UALocRecommendation xmlns="9d035d7d-02e5-4a00-8b62-9a556aabc7b5">Localize</UALocRecommendation>
    <TPApplication xmlns="9d035d7d-02e5-4a00-8b62-9a556aabc7b5" xsi:nil="true"/>
    <AssetId xmlns="9d035d7d-02e5-4a00-8b62-9a556aabc7b5">TP101908688</AssetId>
    <APEditor xmlns="9d035d7d-02e5-4a00-8b62-9a556aabc7b5">
      <UserInfo>
        <DisplayName/>
        <AccountId xsi:nil="true"/>
        <AccountType/>
      </UserInfo>
    </APEditor>
    <PrimaryImageGen xmlns="9d035d7d-02e5-4a00-8b62-9a556aabc7b5">true</PrimaryImageGen>
    <TPInstallLocation xmlns="9d035d7d-02e5-4a00-8b62-9a556aabc7b5" xsi:nil="true"/>
    <Manager xmlns="9d035d7d-02e5-4a00-8b62-9a556aabc7b5" xsi:nil="true"/>
    <ParentAssetId xmlns="9d035d7d-02e5-4a00-8b62-9a556aabc7b5" xsi:nil="true"/>
    <SubmitterId xmlns="9d035d7d-02e5-4a00-8b62-9a556aabc7b5" xsi:nil="true"/>
    <TemplateStatus xmlns="9d035d7d-02e5-4a00-8b62-9a556aabc7b5">Complete</TemplateStatus>
    <APAuthor xmlns="9d035d7d-02e5-4a00-8b62-9a556aabc7b5">
      <UserInfo>
        <DisplayName>FAREAST\v-thjoth</DisplayName>
        <AccountId>39</AccountId>
        <AccountType/>
      </UserInfo>
    </APAuthor>
    <TPCommandLine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267184</Value>
      <Value>407223</Value>
    </PublishStatusLookup>
    <SourceTitle xmlns="9d035d7d-02e5-4a00-8b62-9a556aabc7b5" xsi:nil="true"/>
    <AcquiredFrom xmlns="9d035d7d-02e5-4a00-8b62-9a556aabc7b5">Internal MS</AcquiredFrom>
    <CSXSubmissionMarket xmlns="9d035d7d-02e5-4a00-8b62-9a556aabc7b5" xsi:nil="true"/>
    <Markets xmlns="9d035d7d-02e5-4a00-8b62-9a556aabc7b5"/>
    <OriginalSourceMarket xmlns="9d035d7d-02e5-4a00-8b62-9a556aabc7b5" xsi:nil="true"/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 xsi:nil="true"/>
    <AverageRating xmlns="9d035d7d-02e5-4a00-8b62-9a556aabc7b5" xsi:nil="true"/>
    <AssetStart xmlns="9d035d7d-02e5-4a00-8b62-9a556aabc7b5">2010-06-18T10:05:00+00:00</AssetStart>
    <TPComponent xmlns="9d035d7d-02e5-4a00-8b62-9a556aabc7b5" xsi:nil="true"/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 xsi:nil="true"/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2100-01-01T08:00:00+00:00</AssetExpire>
    <Description0 xmlns="91e8d559-4d54-460d-ba58-5d5027f88b4d" xsi:nil="true"/>
    <MachineTranslated xmlns="9d035d7d-02e5-4a00-8b62-9a556aabc7b5">false</MachineTranslated>
    <OutputCachingOn xmlns="9d035d7d-02e5-4a00-8b62-9a556aabc7b5">true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184642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Props1.xml><?xml version="1.0" encoding="utf-8"?>
<ds:datastoreItem xmlns:ds="http://schemas.openxmlformats.org/officeDocument/2006/customXml" ds:itemID="{0737D900-9D33-4998-A61E-A8083EE9D4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2C614C-32F0-4E99-98B1-0567D4414F16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TF01908700 (1)</Template>
  <TotalTime>796</TotalTime>
  <Words>200</Words>
  <Application>Microsoft Office PowerPoint</Application>
  <PresentationFormat>Экран (4:3)</PresentationFormat>
  <Paragraphs>39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TF01908700 (1)</vt:lpstr>
      <vt:lpstr>«Логик һәм иҗади фикерләү технологиясе алымы - кроссенс» (мастер – класс)</vt:lpstr>
      <vt:lpstr>Слайд 2</vt:lpstr>
      <vt:lpstr>Слайд 3</vt:lpstr>
      <vt:lpstr>Слайд 4</vt:lpstr>
      <vt:lpstr>Тарихтан....</vt:lpstr>
      <vt:lpstr>Слайд 6</vt:lpstr>
      <vt:lpstr>Слайд 7</vt:lpstr>
      <vt:lpstr>Слайд 8</vt:lpstr>
      <vt:lpstr>Кроссенс төзү алгоритмы: </vt:lpstr>
      <vt:lpstr>, </vt:lpstr>
      <vt:lpstr> </vt:lpstr>
      <vt:lpstr>Кроссенсның дәрестә кулланылышы</vt:lpstr>
      <vt:lpstr>Игътибарыгыз өчен рәхмәт!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</dc:title>
  <dc:subject>Шаблон оформления</dc:subject>
  <dc:creator>Виктор</dc:creator>
  <cp:keywords>Шаблон оформления</cp:keywords>
  <dc:description>Шаблон оформления
Корпорация Майкрософт</dc:description>
  <cp:lastModifiedBy>Admin</cp:lastModifiedBy>
  <cp:revision>33</cp:revision>
  <dcterms:created xsi:type="dcterms:W3CDTF">2018-12-09T12:01:25Z</dcterms:created>
  <dcterms:modified xsi:type="dcterms:W3CDTF">2024-04-04T17:39:33Z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</Properties>
</file>