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C%D0%BD%D0%BE%D0%B3%D0%BE%D1%83%D0%B3%D0%BE%D0%BB%D1%8C%D0%BD%D0%B8%D0%BA" TargetMode="External"/><Relationship Id="rId2" Type="http://schemas.openxmlformats.org/officeDocument/2006/relationships/hyperlink" Target="https://ru.wikipedia.org/wiki/%D0%9C%D0%BD%D0%BE%D0%B3%D0%BE%D0%B3%D1%80%D0%B0%D0%BD%D0%BD%D0%B8%D0%B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A2%D1%80%D0%B5%D1%83%D0%B3%D0%BE%D0%BB%D1%8C%D0%BD%D0%B8%D0%BA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&#1057;&#1074;&#1077;&#1090;&#1086;&#1087;&#1088;&#1086;&#1079;&#1088;&#1072;&#1095;&#1085;&#1099;&#1077;%20&#1082;&#1086;&#1085;&#1089;&#1090;&#1088;&#1091;&#1082;&#1094;&#1080;&#1080;,%20&#1089;&#1074;&#1077;&#1090;&#1086;&#1087;&#1088;&#1086;&#1079;&#1088;&#1072;&#1095;&#1085;&#1072;&#1103;%20&#1082;&#1088;&#1086;&#1074;&#1083;&#1103;,%20&#1087;&#1080;&#1088;&#1072;&#1084;&#1080;&#1076;&#1099;%20&#1086;&#1090;%20&#1082;&#1086;&#1084;&#1087;&#1072;&#1085;&#1080;&#1080;%20&#1054;&#1082;&#1085;&#1072;%20&#1056;&#1086;&#1089;&#1090;&#1072;.files/but4t.jpg" TargetMode="External"/><Relationship Id="rId5" Type="http://schemas.openxmlformats.org/officeDocument/2006/relationships/image" Target="../media/image10.jpeg"/><Relationship Id="rId4" Type="http://schemas.openxmlformats.org/officeDocument/2006/relationships/image" Target="&#1057;&#1074;&#1077;&#1090;&#1086;&#1087;&#1088;&#1086;&#1079;&#1088;&#1072;&#1095;&#1085;&#1099;&#1077;%20&#1082;&#1086;&#1085;&#1089;&#1090;&#1088;&#1091;&#1082;&#1094;&#1080;&#1080;,%20&#1089;&#1074;&#1077;&#1090;&#1086;&#1087;&#1088;&#1086;&#1079;&#1088;&#1072;&#1095;&#1085;&#1072;&#1103;%20&#1082;&#1088;&#1086;&#1074;&#1083;&#1103;,%20&#1087;&#1080;&#1088;&#1072;&#1084;&#1080;&#1076;&#1099;%20&#1086;&#1090;%20&#1082;&#1086;&#1084;&#1087;&#1072;&#1085;&#1080;&#1080;%20&#1054;&#1082;&#1085;&#1072;%20&#1056;&#1086;&#1089;&#1090;&#1072;.files/basnia.min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3100408"/>
          </a:xfrm>
        </p:spPr>
        <p:txBody>
          <a:bodyPr>
            <a:normAutofit/>
          </a:bodyPr>
          <a:lstStyle/>
          <a:p>
            <a:r>
              <a:rPr lang="ru-RU" sz="5400" u="sng" dirty="0" smtClean="0">
                <a:latin typeface="Times New Roman" pitchFamily="18" charset="0"/>
                <a:cs typeface="Times New Roman" pitchFamily="18" charset="0"/>
              </a:rPr>
              <a:t>Урок технологии.</a:t>
            </a:r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8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857496"/>
            <a:ext cx="6400800" cy="2781304"/>
          </a:xfrm>
        </p:spPr>
        <p:txBody>
          <a:bodyPr>
            <a:normAutofit/>
          </a:bodyPr>
          <a:lstStyle/>
          <a:p>
            <a:pPr algn="l">
              <a:defRPr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 algn="l">
              <a:buFont typeface="Wingdings" pitchFamily="2" charset="2"/>
              <a:buChar char="§"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Fancy - Ferrat Pyramid Daybed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643314"/>
            <a:ext cx="3744416" cy="3436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/>
                <a:ea typeface="Times New Roman"/>
              </a:rPr>
              <a:t>Пирамида в повседневной жизни.</a:t>
            </a:r>
            <a:r>
              <a:rPr lang="ru-RU" b="1" dirty="0" smtClean="0">
                <a:effectLst/>
                <a:latin typeface="Times New Roman"/>
                <a:ea typeface="Times New Roman"/>
              </a:rPr>
              <a:t/>
            </a:r>
            <a:br>
              <a:rPr lang="ru-RU" b="1" dirty="0" smtClean="0">
                <a:effectLst/>
                <a:latin typeface="Times New Roman"/>
                <a:ea typeface="Times New Roman"/>
              </a:rPr>
            </a:br>
            <a:endParaRPr lang="ru-RU" dirty="0"/>
          </a:p>
        </p:txBody>
      </p:sp>
      <p:pic>
        <p:nvPicPr>
          <p:cNvPr id="4" name="Picture 2" descr="Купить Терка четырехгранная 6101.3 в Москве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84" y="1214422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Gourmet News, Information, Trends - August 200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0334" y="857232"/>
            <a:ext cx="2753666" cy="2500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 descr="&amp;Pcy;&amp;icy;&amp;rcy;&amp;acy;&amp;mcy;&amp;icy;&amp;dcy;&amp;acy; &amp;Rcy;&amp;ucy;&amp;bcy;&amp;icy;&amp;kcy;&amp;acy; : &amp;lcy;&amp;ucy;&amp;chcy;&amp;shcy;&amp;acy;&amp;yacy; &amp;tscy;&amp;iecy;&amp;ncy;&amp;acy; &amp;icy; &amp;mcy;&amp;acy;&amp;gcy;&amp;acy;&amp;zcy;&amp;icy;&amp;ncy;&amp;ycy;, &amp;gcy;&amp;dcy;&amp;iecy; &amp;kcy;&amp;ucy;&amp;pcy;&amp;icy;&amp;tcy;&amp;softcy;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7579" y="4581128"/>
            <a:ext cx="1620170" cy="1832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&amp;Scy;&amp;vcy;&amp;ocy;&amp;icy;&amp;mcy;&amp;icy; - &amp;Scy;&amp;acy;&amp;mcy;&amp;ycy;&amp;iecy; &amp;lcy;&amp;ucy;&amp;chcy;&amp;shcy;&amp;icy;&amp;iecy; &amp;pcy;&amp;ocy;&amp;dcy;&amp;ucy;&amp;shcy;&amp;kcy;&amp;icy; &amp;zcy;&amp;dcy;&amp;iecy;&amp;scy;&amp;softcy;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15074" y="4214818"/>
            <a:ext cx="2661910" cy="2425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2" descr="C:\Users\Валерия\Downloads\1e63ee329949ebdbebda60b500c839a8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00298" y="714356"/>
            <a:ext cx="3603628" cy="3603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58492880_mify-o-mestah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81500" y="3286125"/>
            <a:ext cx="4762500" cy="3571875"/>
          </a:xfrm>
        </p:spPr>
      </p:pic>
      <p:pic>
        <p:nvPicPr>
          <p:cNvPr id="6" name="Рисунок 5" descr="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143372" cy="2993586"/>
          </a:xfrm>
          <a:prstGeom prst="rect">
            <a:avLst/>
          </a:prstGeom>
        </p:spPr>
      </p:pic>
      <p:pic>
        <p:nvPicPr>
          <p:cNvPr id="7" name="Рисунок 6" descr="2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4810" y="-1"/>
            <a:ext cx="4714908" cy="3117733"/>
          </a:xfrm>
          <a:prstGeom prst="rect">
            <a:avLst/>
          </a:prstGeom>
        </p:spPr>
      </p:pic>
      <p:pic>
        <p:nvPicPr>
          <p:cNvPr id="8" name="Рисунок 7" descr="gothic_architectur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3143248"/>
            <a:ext cx="3722507" cy="37147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Валерия\Downloads\main_547067_origina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228599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это разработанный план какого-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нибудь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сооружения.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C:\Users\Валерия\Downloads\37365-kak-sdelat-schitki-dlya-vratarya-v-hokke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000240"/>
            <a:ext cx="8572560" cy="4857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Макет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– уменьшенная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копия  сооружения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изделия, машины, повторяющего его внешний вид.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480" y="2000240"/>
            <a:ext cx="6474044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Валерия\Downloads\chertezhnik-za-rabotoi-0002087130-preview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14290"/>
            <a:ext cx="8643998" cy="59161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357166"/>
            <a:ext cx="8215370" cy="5572164"/>
          </a:xfrm>
        </p:spPr>
        <p:txBody>
          <a:bodyPr>
            <a:noAutofit/>
          </a:bodyPr>
          <a:lstStyle/>
          <a:p>
            <a:r>
              <a:rPr lang="ru-RU" sz="8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Выносливым </a:t>
            </a:r>
          </a:p>
          <a:p>
            <a:r>
              <a:rPr lang="ru-RU" sz="8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Ответственным </a:t>
            </a:r>
          </a:p>
          <a:p>
            <a:r>
              <a:rPr lang="ru-RU" sz="8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Внимательным </a:t>
            </a:r>
          </a:p>
          <a:p>
            <a:r>
              <a:rPr lang="ru-RU" sz="8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Обязательным</a:t>
            </a:r>
            <a:endParaRPr lang="ru-RU" sz="8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0"/>
            <a:ext cx="8329642" cy="612616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Техника безопасности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u="sng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 Держите рабочее место в порядке , инструменты , экономьте материал.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работе с ножницами  внимательно следите за направлением резания.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держите ножницы лезвием вверх.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режьте ножницами на ходу.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Не вставайте к товарищу во время работы с ножницами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Передавайте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закрытые ножницы кольцами вперёд.</a:t>
            </a:r>
          </a:p>
          <a:p>
            <a:pPr algn="ctr">
              <a:buNone/>
            </a:pPr>
            <a:r>
              <a:rPr lang="ru-RU" sz="4800" b="1" u="sng" dirty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800" b="1" u="sng" dirty="0" smtClean="0">
                <a:latin typeface="Times New Roman" pitchFamily="18" charset="0"/>
                <a:cs typeface="Times New Roman" pitchFamily="18" charset="0"/>
              </a:rPr>
              <a:t>аботать дружно.</a:t>
            </a:r>
            <a:endParaRPr lang="ru-RU" sz="4800" b="1" u="sng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28654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1.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Начертите квадрат со стороной 8 см.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2. На каждой стороне найдите середину.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3. В этих средних точках проведите линии длиной 6,5 см перпендикулярно каждой стороне квадрата.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4. Дочертите треугольники, как показано на рисунке.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5. Вырежьте выкройку.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6. Сложите выкройку так, чтобы треугольники сошлись к вершине пирамиды.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7. Склейте треугольники (грани пирамиды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81" name="Picture 5" descr="C:\Users\Валерия\Downloads\Новая папка\1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57356" y="0"/>
            <a:ext cx="5000627" cy="6643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Валерия\Downloads\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3857628"/>
            <a:ext cx="2724912" cy="270205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802" y="3857628"/>
            <a:ext cx="2702052" cy="27294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9322" y="3857628"/>
            <a:ext cx="2729484" cy="27386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97" y="357166"/>
            <a:ext cx="2428892" cy="307181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4678" y="428604"/>
            <a:ext cx="2628900" cy="285752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191960"/>
            <a:ext cx="2715768" cy="18608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2770" name="Picture 2" descr="C:\Users\Валерия\Downloads\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500042"/>
            <a:ext cx="6000792" cy="6000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C:\Users\Валерия\Downloads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71536" y="2714620"/>
            <a:ext cx="5310198" cy="41433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6" name="Picture 2" descr="http://nashashcola.ru/wp-content/uploads/2014/11/Geometricheskie_tela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92877">
            <a:off x="5072066" y="3057524"/>
            <a:ext cx="3810000" cy="38004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Египте побывал,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Сразу же ее узнал.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Основание, вершины,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Грани три или четыре. Что же это? Назовите.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На столе моем найдите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Пирамида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/>
          </a:p>
        </p:txBody>
      </p:sp>
      <p:sp>
        <p:nvSpPr>
          <p:cNvPr id="1028" name="AutoShape 4" descr="http://%D0%BC%D0%B8%D1%80-%D1%82%D1%83%D1%80%D0%B8%D0%B7%D0%BC%D0%B0.com/upload/000/u5/001/20c2be5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://%D0%BC%D0%B8%D1%80-%D1%82%D1%83%D1%80%D0%B8%D0%B7%D0%BC%D0%B0.com/upload/000/u5/001/20c2be5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://%D0%BC%D0%B8%D1%80-%D1%82%D1%83%D1%80%D0%B8%D0%B7%D0%BC%D0%B0.com/upload/000/u5/001/20c2be5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58204" cy="5768997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Пирамида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слово греческого происхождения, означает “костер”, “огонь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”.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Пирами́да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u="sng" dirty="0">
                <a:latin typeface="Times New Roman" pitchFamily="18" charset="0"/>
                <a:cs typeface="Times New Roman" pitchFamily="18" charset="0"/>
                <a:hlinkClick r:id="rId2" tooltip="Многогранник"/>
              </a:rPr>
              <a:t>многогранник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одна из граней которого (называемая основанием) — произвольный </a:t>
            </a:r>
            <a:r>
              <a:rPr lang="ru-RU" u="sng" dirty="0">
                <a:latin typeface="Times New Roman" pitchFamily="18" charset="0"/>
                <a:cs typeface="Times New Roman" pitchFamily="18" charset="0"/>
                <a:hlinkClick r:id="rId3" tooltip="Многоугольник"/>
              </a:rPr>
              <a:t>многоугольник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а остальные грани (называемые боковыми гранями) — </a:t>
            </a:r>
            <a:r>
              <a:rPr lang="ru-RU" u="sng" dirty="0">
                <a:latin typeface="Times New Roman" pitchFamily="18" charset="0"/>
                <a:cs typeface="Times New Roman" pitchFamily="18" charset="0"/>
                <a:hlinkClick r:id="rId4" tooltip="Треугольник"/>
              </a:rPr>
              <a:t>треугольники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имеющие общую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вершину.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удем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чертить разметку и собирать это геометрическое тело, научимся конструировать пирамиды.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4" descr="C:\Users\Валерия\Downloads\this-picture-features-a-square-pyramid-is--145249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71934" y="2000240"/>
            <a:ext cx="4477559" cy="4477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401080" cy="5840435"/>
          </a:xfrm>
        </p:spPr>
        <p:txBody>
          <a:bodyPr/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1.В какой стране находятся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пирамиды?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2. Что отличает Египетские пирамиды от других известных строений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Каковы особенности пирамиды?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Picture 4" descr="Бесплатно Необычное рядо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2500306"/>
            <a:ext cx="8429684" cy="4071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Валерия\Pictures\109259_11_1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928670"/>
            <a:ext cx="8062327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Какая фигура может быть в основании пирамиды?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Users\Валерия\Downloads\this-picture-features-a-square-pyramid-is--145249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571612"/>
            <a:ext cx="4214810" cy="4525963"/>
          </a:xfrm>
          <a:prstGeom prst="rect">
            <a:avLst/>
          </a:prstGeom>
          <a:noFill/>
        </p:spPr>
      </p:pic>
      <p:pic>
        <p:nvPicPr>
          <p:cNvPr id="18435" name="Picture 3" descr="C:\Users\Валерия\Downloads\fil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7" y="1357298"/>
            <a:ext cx="4786314" cy="4875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ea typeface="Times New Roman"/>
                <a:cs typeface="Times New Roman" pitchFamily="18" charset="0"/>
              </a:rPr>
              <a:t>Пирамиды в архитектуре.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643050"/>
            <a:ext cx="242889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светопрозрачные конструкции пирамиды"/>
          <p:cNvPicPr/>
          <p:nvPr/>
        </p:nvPicPr>
        <p:blipFill>
          <a:blip r:embed="rId3" r:link="rId4"/>
          <a:srcRect/>
          <a:stretch>
            <a:fillRect/>
          </a:stretch>
        </p:blipFill>
        <p:spPr bwMode="auto">
          <a:xfrm>
            <a:off x="6429388" y="1571612"/>
            <a:ext cx="2302546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светопрозрачные конструкции пирамида"/>
          <p:cNvPicPr/>
          <p:nvPr/>
        </p:nvPicPr>
        <p:blipFill>
          <a:blip r:embed="rId5" r:link="rId6"/>
          <a:srcRect/>
          <a:stretch>
            <a:fillRect/>
          </a:stretch>
        </p:blipFill>
        <p:spPr bwMode="auto">
          <a:xfrm>
            <a:off x="571472" y="4071942"/>
            <a:ext cx="5904656" cy="1957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305</TotalTime>
  <Words>127</Words>
  <Application>Microsoft Office PowerPoint</Application>
  <PresentationFormat>Экран (4:3)</PresentationFormat>
  <Paragraphs>27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Times New Roman</vt:lpstr>
      <vt:lpstr>Wingdings</vt:lpstr>
      <vt:lpstr>Тема Office</vt:lpstr>
      <vt:lpstr>Урок технологии. </vt:lpstr>
      <vt:lpstr>Презентация PowerPoint</vt:lpstr>
      <vt:lpstr>Презентация PowerPoint</vt:lpstr>
      <vt:lpstr>Презентация PowerPoint</vt:lpstr>
      <vt:lpstr>  Будем чертить разметку и собирать это геометрическое тело, научимся конструировать пирамиды. </vt:lpstr>
      <vt:lpstr>Презентация PowerPoint</vt:lpstr>
      <vt:lpstr>Презентация PowerPoint</vt:lpstr>
      <vt:lpstr>Какая фигура может быть в основании пирамиды?</vt:lpstr>
      <vt:lpstr>Пирамиды в архитектуре. </vt:lpstr>
      <vt:lpstr>Пирамида в повседневной жизни. </vt:lpstr>
      <vt:lpstr>Презентация PowerPoint</vt:lpstr>
      <vt:lpstr>Презентация PowerPoint</vt:lpstr>
      <vt:lpstr>Проект- это разработанный план какого- нибудь сооружения.</vt:lpstr>
      <vt:lpstr>Макет – уменьшенная копия  сооружения, изделия, машины, повторяющего его внешний вид.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технологии. (Образовательная система «Школа 2100»)</dc:title>
  <dc:creator>Валерия</dc:creator>
  <cp:lastModifiedBy>Начальная</cp:lastModifiedBy>
  <cp:revision>17</cp:revision>
  <dcterms:created xsi:type="dcterms:W3CDTF">2016-10-20T10:04:26Z</dcterms:created>
  <dcterms:modified xsi:type="dcterms:W3CDTF">2020-04-18T10:55:04Z</dcterms:modified>
</cp:coreProperties>
</file>