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handoutMasterIdLst>
    <p:handoutMasterId r:id="rId11"/>
  </p:handoutMasterIdLst>
  <p:sldIdLst>
    <p:sldId id="257" r:id="rId2"/>
    <p:sldId id="258" r:id="rId3"/>
    <p:sldId id="259" r:id="rId4"/>
    <p:sldId id="264" r:id="rId5"/>
    <p:sldId id="265" r:id="rId6"/>
    <p:sldId id="268" r:id="rId7"/>
    <p:sldId id="266" r:id="rId8"/>
    <p:sldId id="267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82CC"/>
    <a:srgbClr val="1B13C3"/>
    <a:srgbClr val="800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46" d="100"/>
          <a:sy n="46" d="100"/>
        </p:scale>
        <p:origin x="-64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195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8BC9BB0-E1F0-4BAF-BB05-68919DD58F7A}" type="doc">
      <dgm:prSet loTypeId="urn:microsoft.com/office/officeart/2005/8/layout/cycle2" loCatId="cycle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6AE0BD3-C338-4F72-8A7C-25C14EDD3211}">
      <dgm:prSet/>
      <dgm:spPr/>
      <dgm:t>
        <a:bodyPr/>
        <a:lstStyle/>
        <a:p>
          <a:pPr rtl="0"/>
          <a:r>
            <a:rPr lang="tt-RU" dirty="0" smtClean="0"/>
            <a:t>4у</a:t>
          </a:r>
          <a:r>
            <a:rPr lang="tt-RU" baseline="30000" dirty="0" smtClean="0"/>
            <a:t>2</a:t>
          </a:r>
          <a:r>
            <a:rPr lang="tt-RU" dirty="0" smtClean="0"/>
            <a:t>х</a:t>
          </a:r>
          <a:r>
            <a:rPr lang="tt-RU" baseline="30000" dirty="0" smtClean="0"/>
            <a:t>5</a:t>
          </a:r>
          <a:r>
            <a:rPr lang="tt-RU" dirty="0" smtClean="0"/>
            <a:t>а</a:t>
          </a:r>
          <a:r>
            <a:rPr lang="tt-RU" baseline="30000" dirty="0" smtClean="0"/>
            <a:t>3</a:t>
          </a:r>
          <a:r>
            <a:rPr lang="tt-RU" dirty="0" smtClean="0"/>
            <a:t>                    </a:t>
          </a:r>
          <a:endParaRPr lang="tt-RU" dirty="0"/>
        </a:p>
      </dgm:t>
    </dgm:pt>
    <dgm:pt modelId="{C8C0352E-3483-4765-9BC9-F4EE917D653C}" type="parTrans" cxnId="{978126CA-8443-442A-9F0C-424820743FF9}">
      <dgm:prSet/>
      <dgm:spPr/>
      <dgm:t>
        <a:bodyPr/>
        <a:lstStyle/>
        <a:p>
          <a:endParaRPr lang="ru-RU"/>
        </a:p>
      </dgm:t>
    </dgm:pt>
    <dgm:pt modelId="{4799A33D-0589-4411-AAD5-C85301C05B8B}" type="sibTrans" cxnId="{978126CA-8443-442A-9F0C-424820743FF9}">
      <dgm:prSet/>
      <dgm:spPr/>
      <dgm:t>
        <a:bodyPr/>
        <a:lstStyle/>
        <a:p>
          <a:endParaRPr lang="ru-RU"/>
        </a:p>
      </dgm:t>
    </dgm:pt>
    <dgm:pt modelId="{42B95A3D-382F-4E89-9404-8BBFC4A6EAAC}">
      <dgm:prSet/>
      <dgm:spPr/>
      <dgm:t>
        <a:bodyPr/>
        <a:lstStyle/>
        <a:p>
          <a:pPr rtl="0"/>
          <a:r>
            <a:rPr lang="tt-RU" dirty="0" smtClean="0"/>
            <a:t>2ух</a:t>
          </a:r>
          <a:r>
            <a:rPr lang="tt-RU" baseline="30000" dirty="0" smtClean="0"/>
            <a:t>3</a:t>
          </a:r>
          <a:r>
            <a:rPr lang="tt-RU" dirty="0" smtClean="0"/>
            <a:t>а</a:t>
          </a:r>
          <a:r>
            <a:rPr lang="tt-RU" baseline="30000" dirty="0" smtClean="0"/>
            <a:t>6</a:t>
          </a:r>
          <a:r>
            <a:rPr lang="tt-RU" dirty="0" smtClean="0"/>
            <a:t> </a:t>
          </a:r>
          <a:endParaRPr lang="ru-RU" dirty="0"/>
        </a:p>
      </dgm:t>
    </dgm:pt>
    <dgm:pt modelId="{7C174989-1A8A-45FD-A735-CBAC05ADA8C6}" type="parTrans" cxnId="{6872AB28-DDDB-4800-8C1D-AE34AEE7F725}">
      <dgm:prSet/>
      <dgm:spPr/>
      <dgm:t>
        <a:bodyPr/>
        <a:lstStyle/>
        <a:p>
          <a:endParaRPr lang="ru-RU"/>
        </a:p>
      </dgm:t>
    </dgm:pt>
    <dgm:pt modelId="{E7391C6A-94B4-4730-9600-2C809AAAB26B}" type="sibTrans" cxnId="{6872AB28-DDDB-4800-8C1D-AE34AEE7F725}">
      <dgm:prSet/>
      <dgm:spPr/>
      <dgm:t>
        <a:bodyPr/>
        <a:lstStyle/>
        <a:p>
          <a:endParaRPr lang="ru-RU"/>
        </a:p>
      </dgm:t>
    </dgm:pt>
    <dgm:pt modelId="{9CED06FA-05C6-4C00-84D1-87F2F70A1C2D}">
      <dgm:prSet/>
      <dgm:spPr/>
      <dgm:t>
        <a:bodyPr/>
        <a:lstStyle/>
        <a:p>
          <a:pPr rtl="0"/>
          <a:r>
            <a:rPr lang="tt-RU" dirty="0" smtClean="0"/>
            <a:t>(-0,5)уха </a:t>
          </a:r>
          <a:endParaRPr lang="tt-RU" dirty="0"/>
        </a:p>
      </dgm:t>
    </dgm:pt>
    <dgm:pt modelId="{8D7DCAE4-6D96-4DF0-B096-5CFE50B3520E}" type="parTrans" cxnId="{DA47154E-4ECD-4A49-BBD8-AA07B2201555}">
      <dgm:prSet/>
      <dgm:spPr/>
      <dgm:t>
        <a:bodyPr/>
        <a:lstStyle/>
        <a:p>
          <a:endParaRPr lang="ru-RU"/>
        </a:p>
      </dgm:t>
    </dgm:pt>
    <dgm:pt modelId="{68A79BB1-C09F-4104-8834-F184D4A3F11F}" type="sibTrans" cxnId="{DA47154E-4ECD-4A49-BBD8-AA07B2201555}">
      <dgm:prSet/>
      <dgm:spPr/>
      <dgm:t>
        <a:bodyPr/>
        <a:lstStyle/>
        <a:p>
          <a:endParaRPr lang="ru-RU"/>
        </a:p>
      </dgm:t>
    </dgm:pt>
    <dgm:pt modelId="{23F00702-2431-4EBC-B32F-A560CFF206D5}">
      <dgm:prSet/>
      <dgm:spPr/>
      <dgm:t>
        <a:bodyPr/>
        <a:lstStyle/>
        <a:p>
          <a:pPr rtl="0"/>
          <a:r>
            <a:rPr lang="tt-RU" dirty="0" smtClean="0"/>
            <a:t>ау</a:t>
          </a:r>
          <a:r>
            <a:rPr lang="tt-RU" baseline="30000" dirty="0" smtClean="0"/>
            <a:t>6</a:t>
          </a:r>
          <a:r>
            <a:rPr lang="tt-RU" dirty="0" smtClean="0"/>
            <a:t>х       </a:t>
          </a:r>
          <a:endParaRPr lang="tt-RU" dirty="0"/>
        </a:p>
      </dgm:t>
    </dgm:pt>
    <dgm:pt modelId="{78DBB4A7-8EC1-4FCD-87D7-FC23425094D0}" type="parTrans" cxnId="{A370B276-5D3C-4D3B-8AD6-D93BBD43D27D}">
      <dgm:prSet/>
      <dgm:spPr/>
      <dgm:t>
        <a:bodyPr/>
        <a:lstStyle/>
        <a:p>
          <a:endParaRPr lang="ru-RU"/>
        </a:p>
      </dgm:t>
    </dgm:pt>
    <dgm:pt modelId="{FF29FF71-12F4-4918-85DF-1C2ECF0D18B8}" type="sibTrans" cxnId="{A370B276-5D3C-4D3B-8AD6-D93BBD43D27D}">
      <dgm:prSet/>
      <dgm:spPr/>
      <dgm:t>
        <a:bodyPr/>
        <a:lstStyle/>
        <a:p>
          <a:endParaRPr lang="ru-RU"/>
        </a:p>
      </dgm:t>
    </dgm:pt>
    <dgm:pt modelId="{9B7F5930-714E-4316-9E5D-4F9A56BE556F}">
      <dgm:prSet/>
      <dgm:spPr/>
      <dgm:t>
        <a:bodyPr/>
        <a:lstStyle/>
        <a:p>
          <a:pPr rtl="0"/>
          <a:r>
            <a:rPr lang="tt-RU" dirty="0" smtClean="0"/>
            <a:t>0,5а</a:t>
          </a:r>
          <a:r>
            <a:rPr lang="tt-RU" baseline="30000" dirty="0" smtClean="0"/>
            <a:t>3</a:t>
          </a:r>
          <a:r>
            <a:rPr lang="tt-RU" dirty="0" smtClean="0"/>
            <a:t>у</a:t>
          </a:r>
          <a:r>
            <a:rPr lang="tt-RU" baseline="30000" dirty="0" smtClean="0"/>
            <a:t>2</a:t>
          </a:r>
          <a:r>
            <a:rPr lang="tt-RU" dirty="0" smtClean="0"/>
            <a:t>х     </a:t>
          </a:r>
          <a:endParaRPr lang="tt-RU" dirty="0"/>
        </a:p>
      </dgm:t>
    </dgm:pt>
    <dgm:pt modelId="{CD4360BA-9A50-4ACC-ACA5-E3D4AB41365D}" type="parTrans" cxnId="{BF1AE14C-20B4-4B20-AF96-4B7A8E981DD1}">
      <dgm:prSet/>
      <dgm:spPr/>
      <dgm:t>
        <a:bodyPr/>
        <a:lstStyle/>
        <a:p>
          <a:endParaRPr lang="ru-RU"/>
        </a:p>
      </dgm:t>
    </dgm:pt>
    <dgm:pt modelId="{F3392498-E791-411F-BDEF-65221AC4B37A}" type="sibTrans" cxnId="{BF1AE14C-20B4-4B20-AF96-4B7A8E981DD1}">
      <dgm:prSet/>
      <dgm:spPr/>
      <dgm:t>
        <a:bodyPr/>
        <a:lstStyle/>
        <a:p>
          <a:endParaRPr lang="ru-RU"/>
        </a:p>
      </dgm:t>
    </dgm:pt>
    <dgm:pt modelId="{BCBF516E-32D4-4847-A288-D0C460C7D72F}">
      <dgm:prSet/>
      <dgm:spPr/>
      <dgm:t>
        <a:bodyPr/>
        <a:lstStyle/>
        <a:p>
          <a:pPr rtl="0"/>
          <a:r>
            <a:rPr lang="tt-RU" dirty="0" smtClean="0"/>
            <a:t>0,3 ау</a:t>
          </a:r>
          <a:r>
            <a:rPr lang="tt-RU" baseline="30000" dirty="0" smtClean="0"/>
            <a:t>6</a:t>
          </a:r>
          <a:r>
            <a:rPr lang="tt-RU" dirty="0" smtClean="0"/>
            <a:t>х</a:t>
          </a:r>
          <a:r>
            <a:rPr lang="tt-RU" baseline="30000" dirty="0" smtClean="0"/>
            <a:t>3</a:t>
          </a:r>
          <a:endParaRPr lang="ru-RU" dirty="0"/>
        </a:p>
      </dgm:t>
    </dgm:pt>
    <dgm:pt modelId="{1EB2CC3A-53B9-491B-B79F-9F52E48F9AAB}" type="parTrans" cxnId="{4DBDD645-C423-48BB-BB23-A9EDAC6CB599}">
      <dgm:prSet/>
      <dgm:spPr/>
      <dgm:t>
        <a:bodyPr/>
        <a:lstStyle/>
        <a:p>
          <a:endParaRPr lang="ru-RU"/>
        </a:p>
      </dgm:t>
    </dgm:pt>
    <dgm:pt modelId="{2543BFFA-2ECB-4BFA-A19C-4FF11C951775}" type="sibTrans" cxnId="{4DBDD645-C423-48BB-BB23-A9EDAC6CB599}">
      <dgm:prSet/>
      <dgm:spPr/>
      <dgm:t>
        <a:bodyPr/>
        <a:lstStyle/>
        <a:p>
          <a:endParaRPr lang="ru-RU"/>
        </a:p>
      </dgm:t>
    </dgm:pt>
    <dgm:pt modelId="{2D3C217D-2261-4F43-8E3F-414E9F747184}">
      <dgm:prSet custT="1"/>
      <dgm:spPr/>
      <dgm:t>
        <a:bodyPr/>
        <a:lstStyle/>
        <a:p>
          <a:r>
            <a:rPr lang="ru-RU" sz="3600" dirty="0" smtClean="0"/>
            <a:t>?</a:t>
          </a:r>
          <a:endParaRPr lang="ru-RU" sz="3600" dirty="0"/>
        </a:p>
      </dgm:t>
    </dgm:pt>
    <dgm:pt modelId="{E3D36388-9C24-4E6B-8F9D-FA939792C4F1}" type="parTrans" cxnId="{056D6C55-CE61-4C83-93F9-0432686E742D}">
      <dgm:prSet/>
      <dgm:spPr/>
      <dgm:t>
        <a:bodyPr/>
        <a:lstStyle/>
        <a:p>
          <a:endParaRPr lang="ru-RU"/>
        </a:p>
      </dgm:t>
    </dgm:pt>
    <dgm:pt modelId="{F2D8D1FC-CF4C-4F86-9F2E-094EE5289622}" type="sibTrans" cxnId="{056D6C55-CE61-4C83-93F9-0432686E742D}">
      <dgm:prSet/>
      <dgm:spPr/>
      <dgm:t>
        <a:bodyPr/>
        <a:lstStyle/>
        <a:p>
          <a:endParaRPr lang="ru-RU"/>
        </a:p>
      </dgm:t>
    </dgm:pt>
    <dgm:pt modelId="{34CCB941-8020-4690-9A12-56A463598D68}" type="pres">
      <dgm:prSet presAssocID="{A8BC9BB0-E1F0-4BAF-BB05-68919DD58F7A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1C26888-369D-49B3-8A6E-18809CC7AD23}" type="pres">
      <dgm:prSet presAssocID="{E6AE0BD3-C338-4F72-8A7C-25C14EDD3211}" presName="node" presStyleLbl="node1" presStyleIdx="0" presStyleCnt="7" custScaleX="116785" custRadScaleRad="103096" custRadScaleInc="3578">
        <dgm:presLayoutVars>
          <dgm:bulletEnabled val="1"/>
        </dgm:presLayoutVars>
      </dgm:prSet>
      <dgm:spPr>
        <a:prstGeom prst="plaque">
          <a:avLst/>
        </a:prstGeom>
      </dgm:spPr>
      <dgm:t>
        <a:bodyPr/>
        <a:lstStyle/>
        <a:p>
          <a:endParaRPr lang="ru-RU"/>
        </a:p>
      </dgm:t>
    </dgm:pt>
    <dgm:pt modelId="{E3043C1D-513E-48D8-92B0-117F808502CF}" type="pres">
      <dgm:prSet presAssocID="{4799A33D-0589-4411-AAD5-C85301C05B8B}" presName="sibTrans" presStyleLbl="sibTrans2D1" presStyleIdx="0" presStyleCnt="7" custLinFactNeighborX="15836" custLinFactNeighborY="13109"/>
      <dgm:spPr>
        <a:prstGeom prst="mathMultiply">
          <a:avLst/>
        </a:prstGeom>
      </dgm:spPr>
      <dgm:t>
        <a:bodyPr/>
        <a:lstStyle/>
        <a:p>
          <a:endParaRPr lang="ru-RU"/>
        </a:p>
      </dgm:t>
    </dgm:pt>
    <dgm:pt modelId="{39873C59-B9AF-4A56-8F7A-65C684223694}" type="pres">
      <dgm:prSet presAssocID="{4799A33D-0589-4411-AAD5-C85301C05B8B}" presName="connectorText" presStyleLbl="sibTrans2D1" presStyleIdx="0" presStyleCnt="7"/>
      <dgm:spPr/>
      <dgm:t>
        <a:bodyPr/>
        <a:lstStyle/>
        <a:p>
          <a:endParaRPr lang="ru-RU"/>
        </a:p>
      </dgm:t>
    </dgm:pt>
    <dgm:pt modelId="{CFBFE021-01F7-4CBC-87CD-BE84DFCD4C28}" type="pres">
      <dgm:prSet presAssocID="{42B95A3D-382F-4E89-9404-8BBFC4A6EAAC}" presName="node" presStyleLbl="node1" presStyleIdx="1" presStyleCnt="7" custScaleX="143172">
        <dgm:presLayoutVars>
          <dgm:bulletEnabled val="1"/>
        </dgm:presLayoutVars>
      </dgm:prSet>
      <dgm:spPr>
        <a:prstGeom prst="plaque">
          <a:avLst/>
        </a:prstGeom>
      </dgm:spPr>
      <dgm:t>
        <a:bodyPr/>
        <a:lstStyle/>
        <a:p>
          <a:endParaRPr lang="ru-RU"/>
        </a:p>
      </dgm:t>
    </dgm:pt>
    <dgm:pt modelId="{0A69DD13-E48B-46D1-B92E-E14FFC5B757D}" type="pres">
      <dgm:prSet presAssocID="{E7391C6A-94B4-4730-9600-2C809AAAB26B}" presName="sibTrans" presStyleLbl="sibTrans2D1" presStyleIdx="1" presStyleCnt="7" custLinFactNeighborX="11023" custLinFactNeighborY="12273"/>
      <dgm:spPr>
        <a:prstGeom prst="mathMultiply">
          <a:avLst/>
        </a:prstGeom>
      </dgm:spPr>
      <dgm:t>
        <a:bodyPr/>
        <a:lstStyle/>
        <a:p>
          <a:endParaRPr lang="ru-RU"/>
        </a:p>
      </dgm:t>
    </dgm:pt>
    <dgm:pt modelId="{8CC60571-2F96-4531-8C7A-05FDB10CE7D4}" type="pres">
      <dgm:prSet presAssocID="{E7391C6A-94B4-4730-9600-2C809AAAB26B}" presName="connectorText" presStyleLbl="sibTrans2D1" presStyleIdx="1" presStyleCnt="7"/>
      <dgm:spPr/>
      <dgm:t>
        <a:bodyPr/>
        <a:lstStyle/>
        <a:p>
          <a:endParaRPr lang="ru-RU"/>
        </a:p>
      </dgm:t>
    </dgm:pt>
    <dgm:pt modelId="{8F86F013-3204-4E3A-BD12-FEA954B758D9}" type="pres">
      <dgm:prSet presAssocID="{9CED06FA-05C6-4C00-84D1-87F2F70A1C2D}" presName="node" presStyleLbl="node1" presStyleIdx="2" presStyleCnt="7" custScaleX="148149">
        <dgm:presLayoutVars>
          <dgm:bulletEnabled val="1"/>
        </dgm:presLayoutVars>
      </dgm:prSet>
      <dgm:spPr>
        <a:prstGeom prst="plaque">
          <a:avLst/>
        </a:prstGeom>
      </dgm:spPr>
      <dgm:t>
        <a:bodyPr/>
        <a:lstStyle/>
        <a:p>
          <a:endParaRPr lang="ru-RU"/>
        </a:p>
      </dgm:t>
    </dgm:pt>
    <dgm:pt modelId="{3E6A5771-8045-4E85-A1A9-4698C2B21B27}" type="pres">
      <dgm:prSet presAssocID="{68A79BB1-C09F-4104-8834-F184D4A3F11F}" presName="sibTrans" presStyleLbl="sibTrans2D1" presStyleIdx="2" presStyleCnt="7" custLinFactNeighborX="-17271" custLinFactNeighborY="-10176"/>
      <dgm:spPr>
        <a:prstGeom prst="mathMultiply">
          <a:avLst/>
        </a:prstGeom>
      </dgm:spPr>
      <dgm:t>
        <a:bodyPr/>
        <a:lstStyle/>
        <a:p>
          <a:endParaRPr lang="ru-RU"/>
        </a:p>
      </dgm:t>
    </dgm:pt>
    <dgm:pt modelId="{3D07CAC7-33B2-44B0-B88F-CA339FCB5378}" type="pres">
      <dgm:prSet presAssocID="{68A79BB1-C09F-4104-8834-F184D4A3F11F}" presName="connectorText" presStyleLbl="sibTrans2D1" presStyleIdx="2" presStyleCnt="7"/>
      <dgm:spPr/>
      <dgm:t>
        <a:bodyPr/>
        <a:lstStyle/>
        <a:p>
          <a:endParaRPr lang="ru-RU"/>
        </a:p>
      </dgm:t>
    </dgm:pt>
    <dgm:pt modelId="{1B1ED42B-B70F-453F-ACDC-BB158212BE2E}" type="pres">
      <dgm:prSet presAssocID="{23F00702-2431-4EBC-B32F-A560CFF206D5}" presName="node" presStyleLbl="node1" presStyleIdx="3" presStyleCnt="7" custScaleX="127649" custRadScaleRad="101609" custRadScaleInc="-3631">
        <dgm:presLayoutVars>
          <dgm:bulletEnabled val="1"/>
        </dgm:presLayoutVars>
      </dgm:prSet>
      <dgm:spPr>
        <a:prstGeom prst="plaque">
          <a:avLst/>
        </a:prstGeom>
      </dgm:spPr>
      <dgm:t>
        <a:bodyPr/>
        <a:lstStyle/>
        <a:p>
          <a:endParaRPr lang="ru-RU"/>
        </a:p>
      </dgm:t>
    </dgm:pt>
    <dgm:pt modelId="{1695B3D1-0440-4951-AF99-EDD053DD888B}" type="pres">
      <dgm:prSet presAssocID="{FF29FF71-12F4-4918-85DF-1C2ECF0D18B8}" presName="sibTrans" presStyleLbl="sibTrans2D1" presStyleIdx="3" presStyleCnt="7"/>
      <dgm:spPr>
        <a:prstGeom prst="mathMultiply">
          <a:avLst/>
        </a:prstGeom>
      </dgm:spPr>
      <dgm:t>
        <a:bodyPr/>
        <a:lstStyle/>
        <a:p>
          <a:endParaRPr lang="ru-RU"/>
        </a:p>
      </dgm:t>
    </dgm:pt>
    <dgm:pt modelId="{04D57800-07DD-499E-B667-9120BD07A81A}" type="pres">
      <dgm:prSet presAssocID="{FF29FF71-12F4-4918-85DF-1C2ECF0D18B8}" presName="connectorText" presStyleLbl="sibTrans2D1" presStyleIdx="3" presStyleCnt="7"/>
      <dgm:spPr/>
      <dgm:t>
        <a:bodyPr/>
        <a:lstStyle/>
        <a:p>
          <a:endParaRPr lang="ru-RU"/>
        </a:p>
      </dgm:t>
    </dgm:pt>
    <dgm:pt modelId="{08EB6505-0C4C-4716-8B49-C3066C052AED}" type="pres">
      <dgm:prSet presAssocID="{9B7F5930-714E-4316-9E5D-4F9A56BE556F}" presName="node" presStyleLbl="node1" presStyleIdx="4" presStyleCnt="7" custScaleX="127365">
        <dgm:presLayoutVars>
          <dgm:bulletEnabled val="1"/>
        </dgm:presLayoutVars>
      </dgm:prSet>
      <dgm:spPr>
        <a:prstGeom prst="plaque">
          <a:avLst/>
        </a:prstGeom>
      </dgm:spPr>
      <dgm:t>
        <a:bodyPr/>
        <a:lstStyle/>
        <a:p>
          <a:endParaRPr lang="ru-RU"/>
        </a:p>
      </dgm:t>
    </dgm:pt>
    <dgm:pt modelId="{0B91645F-A4E0-4826-BCDE-E6FA2CBCAF59}" type="pres">
      <dgm:prSet presAssocID="{F3392498-E791-411F-BDEF-65221AC4B37A}" presName="sibTrans" presStyleLbl="sibTrans2D1" presStyleIdx="4" presStyleCnt="7" custScaleX="89085"/>
      <dgm:spPr>
        <a:prstGeom prst="mathMultiply">
          <a:avLst/>
        </a:prstGeom>
      </dgm:spPr>
      <dgm:t>
        <a:bodyPr/>
        <a:lstStyle/>
        <a:p>
          <a:endParaRPr lang="ru-RU"/>
        </a:p>
      </dgm:t>
    </dgm:pt>
    <dgm:pt modelId="{D0A38C59-A211-44C7-B026-F72E2379861B}" type="pres">
      <dgm:prSet presAssocID="{F3392498-E791-411F-BDEF-65221AC4B37A}" presName="connectorText" presStyleLbl="sibTrans2D1" presStyleIdx="4" presStyleCnt="7"/>
      <dgm:spPr/>
      <dgm:t>
        <a:bodyPr/>
        <a:lstStyle/>
        <a:p>
          <a:endParaRPr lang="ru-RU"/>
        </a:p>
      </dgm:t>
    </dgm:pt>
    <dgm:pt modelId="{6527B835-57E3-48E0-AE29-48FC0917AFCD}" type="pres">
      <dgm:prSet presAssocID="{BCBF516E-32D4-4847-A288-D0C460C7D72F}" presName="node" presStyleLbl="node1" presStyleIdx="5" presStyleCnt="7" custScaleX="154083" custRadScaleRad="102744" custRadScaleInc="3858">
        <dgm:presLayoutVars>
          <dgm:bulletEnabled val="1"/>
        </dgm:presLayoutVars>
      </dgm:prSet>
      <dgm:spPr>
        <a:prstGeom prst="plaque">
          <a:avLst/>
        </a:prstGeom>
      </dgm:spPr>
      <dgm:t>
        <a:bodyPr/>
        <a:lstStyle/>
        <a:p>
          <a:endParaRPr lang="ru-RU"/>
        </a:p>
      </dgm:t>
    </dgm:pt>
    <dgm:pt modelId="{7D4FEFA2-F967-48CD-8305-C3833AEDE7A9}" type="pres">
      <dgm:prSet presAssocID="{2543BFFA-2ECB-4BFA-A19C-4FF11C951775}" presName="sibTrans" presStyleLbl="sibTrans2D1" presStyleIdx="5" presStyleCnt="7" custAng="17160907" custFlipVert="1" custFlipHor="0" custScaleX="44498" custScaleY="27545" custLinFactX="-21836" custLinFactNeighborX="-100000" custLinFactNeighborY="86120"/>
      <dgm:spPr>
        <a:prstGeom prst="leftRightArrow">
          <a:avLst/>
        </a:prstGeom>
      </dgm:spPr>
      <dgm:t>
        <a:bodyPr/>
        <a:lstStyle/>
        <a:p>
          <a:endParaRPr lang="ru-RU"/>
        </a:p>
      </dgm:t>
    </dgm:pt>
    <dgm:pt modelId="{5AA9C4B9-46F0-4F10-A867-344A5BFC5418}" type="pres">
      <dgm:prSet presAssocID="{2543BFFA-2ECB-4BFA-A19C-4FF11C951775}" presName="connectorText" presStyleLbl="sibTrans2D1" presStyleIdx="5" presStyleCnt="7"/>
      <dgm:spPr/>
      <dgm:t>
        <a:bodyPr/>
        <a:lstStyle/>
        <a:p>
          <a:endParaRPr lang="ru-RU"/>
        </a:p>
      </dgm:t>
    </dgm:pt>
    <dgm:pt modelId="{0C74CF6E-2DB6-4D45-9543-A85F6488DFF3}" type="pres">
      <dgm:prSet presAssocID="{2D3C217D-2261-4F43-8E3F-414E9F747184}" presName="node" presStyleLbl="node1" presStyleIdx="6" presStyleCnt="7" custScaleX="145616" custScaleY="116054" custRadScaleRad="99996" custRadScaleInc="-3676">
        <dgm:presLayoutVars>
          <dgm:bulletEnabled val="1"/>
        </dgm:presLayoutVars>
      </dgm:prSet>
      <dgm:spPr>
        <a:prstGeom prst="plaque">
          <a:avLst/>
        </a:prstGeom>
      </dgm:spPr>
      <dgm:t>
        <a:bodyPr/>
        <a:lstStyle/>
        <a:p>
          <a:endParaRPr lang="ru-RU"/>
        </a:p>
      </dgm:t>
    </dgm:pt>
    <dgm:pt modelId="{95E151B0-8157-4D7B-B64B-507BD8AABD26}" type="pres">
      <dgm:prSet presAssocID="{F2D8D1FC-CF4C-4F86-9F2E-094EE5289622}" presName="sibTrans" presStyleLbl="sibTrans2D1" presStyleIdx="6" presStyleCnt="7" custFlipHor="1" custScaleX="125450" custScaleY="172947" custLinFactX="-158663" custLinFactY="100000" custLinFactNeighborX="-200000" custLinFactNeighborY="178625"/>
      <dgm:spPr>
        <a:prstGeom prst="mathEqual">
          <a:avLst/>
        </a:prstGeom>
      </dgm:spPr>
      <dgm:t>
        <a:bodyPr/>
        <a:lstStyle/>
        <a:p>
          <a:endParaRPr lang="ru-RU"/>
        </a:p>
      </dgm:t>
    </dgm:pt>
    <dgm:pt modelId="{D0D7A6EF-D0AA-40BD-B88D-457B65CC3534}" type="pres">
      <dgm:prSet presAssocID="{F2D8D1FC-CF4C-4F86-9F2E-094EE5289622}" presName="connectorText" presStyleLbl="sibTrans2D1" presStyleIdx="6" presStyleCnt="7"/>
      <dgm:spPr/>
      <dgm:t>
        <a:bodyPr/>
        <a:lstStyle/>
        <a:p>
          <a:endParaRPr lang="ru-RU"/>
        </a:p>
      </dgm:t>
    </dgm:pt>
  </dgm:ptLst>
  <dgm:cxnLst>
    <dgm:cxn modelId="{056D6C55-CE61-4C83-93F9-0432686E742D}" srcId="{A8BC9BB0-E1F0-4BAF-BB05-68919DD58F7A}" destId="{2D3C217D-2261-4F43-8E3F-414E9F747184}" srcOrd="6" destOrd="0" parTransId="{E3D36388-9C24-4E6B-8F9D-FA939792C4F1}" sibTransId="{F2D8D1FC-CF4C-4F86-9F2E-094EE5289622}"/>
    <dgm:cxn modelId="{F8657947-53F7-4703-8B88-DCD3356BA13F}" type="presOf" srcId="{A8BC9BB0-E1F0-4BAF-BB05-68919DD58F7A}" destId="{34CCB941-8020-4690-9A12-56A463598D68}" srcOrd="0" destOrd="0" presId="urn:microsoft.com/office/officeart/2005/8/layout/cycle2"/>
    <dgm:cxn modelId="{DA47154E-4ECD-4A49-BBD8-AA07B2201555}" srcId="{A8BC9BB0-E1F0-4BAF-BB05-68919DD58F7A}" destId="{9CED06FA-05C6-4C00-84D1-87F2F70A1C2D}" srcOrd="2" destOrd="0" parTransId="{8D7DCAE4-6D96-4DF0-B096-5CFE50B3520E}" sibTransId="{68A79BB1-C09F-4104-8834-F184D4A3F11F}"/>
    <dgm:cxn modelId="{BF1AE14C-20B4-4B20-AF96-4B7A8E981DD1}" srcId="{A8BC9BB0-E1F0-4BAF-BB05-68919DD58F7A}" destId="{9B7F5930-714E-4316-9E5D-4F9A56BE556F}" srcOrd="4" destOrd="0" parTransId="{CD4360BA-9A50-4ACC-ACA5-E3D4AB41365D}" sibTransId="{F3392498-E791-411F-BDEF-65221AC4B37A}"/>
    <dgm:cxn modelId="{6D5E0596-6CD6-4951-AD18-732C4981E0AA}" type="presOf" srcId="{23F00702-2431-4EBC-B32F-A560CFF206D5}" destId="{1B1ED42B-B70F-453F-ACDC-BB158212BE2E}" srcOrd="0" destOrd="0" presId="urn:microsoft.com/office/officeart/2005/8/layout/cycle2"/>
    <dgm:cxn modelId="{6872AB28-DDDB-4800-8C1D-AE34AEE7F725}" srcId="{A8BC9BB0-E1F0-4BAF-BB05-68919DD58F7A}" destId="{42B95A3D-382F-4E89-9404-8BBFC4A6EAAC}" srcOrd="1" destOrd="0" parTransId="{7C174989-1A8A-45FD-A735-CBAC05ADA8C6}" sibTransId="{E7391C6A-94B4-4730-9600-2C809AAAB26B}"/>
    <dgm:cxn modelId="{209AB86B-5E43-4ADE-A841-4FD424E8CF22}" type="presOf" srcId="{68A79BB1-C09F-4104-8834-F184D4A3F11F}" destId="{3E6A5771-8045-4E85-A1A9-4698C2B21B27}" srcOrd="0" destOrd="0" presId="urn:microsoft.com/office/officeart/2005/8/layout/cycle2"/>
    <dgm:cxn modelId="{0ED4D6B8-6174-4683-B9AA-8BA354DFCE43}" type="presOf" srcId="{F2D8D1FC-CF4C-4F86-9F2E-094EE5289622}" destId="{D0D7A6EF-D0AA-40BD-B88D-457B65CC3534}" srcOrd="1" destOrd="0" presId="urn:microsoft.com/office/officeart/2005/8/layout/cycle2"/>
    <dgm:cxn modelId="{A6746759-AE6A-4F63-B5D8-0BFB5E6CD387}" type="presOf" srcId="{F2D8D1FC-CF4C-4F86-9F2E-094EE5289622}" destId="{95E151B0-8157-4D7B-B64B-507BD8AABD26}" srcOrd="0" destOrd="0" presId="urn:microsoft.com/office/officeart/2005/8/layout/cycle2"/>
    <dgm:cxn modelId="{3BB76E8C-E7D8-445F-993B-D89174B0C897}" type="presOf" srcId="{E7391C6A-94B4-4730-9600-2C809AAAB26B}" destId="{8CC60571-2F96-4531-8C7A-05FDB10CE7D4}" srcOrd="1" destOrd="0" presId="urn:microsoft.com/office/officeart/2005/8/layout/cycle2"/>
    <dgm:cxn modelId="{A370B276-5D3C-4D3B-8AD6-D93BBD43D27D}" srcId="{A8BC9BB0-E1F0-4BAF-BB05-68919DD58F7A}" destId="{23F00702-2431-4EBC-B32F-A560CFF206D5}" srcOrd="3" destOrd="0" parTransId="{78DBB4A7-8EC1-4FCD-87D7-FC23425094D0}" sibTransId="{FF29FF71-12F4-4918-85DF-1C2ECF0D18B8}"/>
    <dgm:cxn modelId="{7C03E26D-1582-464D-A694-F0B1983CED33}" type="presOf" srcId="{68A79BB1-C09F-4104-8834-F184D4A3F11F}" destId="{3D07CAC7-33B2-44B0-B88F-CA339FCB5378}" srcOrd="1" destOrd="0" presId="urn:microsoft.com/office/officeart/2005/8/layout/cycle2"/>
    <dgm:cxn modelId="{978126CA-8443-442A-9F0C-424820743FF9}" srcId="{A8BC9BB0-E1F0-4BAF-BB05-68919DD58F7A}" destId="{E6AE0BD3-C338-4F72-8A7C-25C14EDD3211}" srcOrd="0" destOrd="0" parTransId="{C8C0352E-3483-4765-9BC9-F4EE917D653C}" sibTransId="{4799A33D-0589-4411-AAD5-C85301C05B8B}"/>
    <dgm:cxn modelId="{D8074A6A-D1D5-4692-ADCF-A22C6E685DE7}" type="presOf" srcId="{9B7F5930-714E-4316-9E5D-4F9A56BE556F}" destId="{08EB6505-0C4C-4716-8B49-C3066C052AED}" srcOrd="0" destOrd="0" presId="urn:microsoft.com/office/officeart/2005/8/layout/cycle2"/>
    <dgm:cxn modelId="{3545247A-33DD-43E5-8969-1ABD7CDB8393}" type="presOf" srcId="{FF29FF71-12F4-4918-85DF-1C2ECF0D18B8}" destId="{1695B3D1-0440-4951-AF99-EDD053DD888B}" srcOrd="0" destOrd="0" presId="urn:microsoft.com/office/officeart/2005/8/layout/cycle2"/>
    <dgm:cxn modelId="{89E3B32A-6D70-4DF5-8093-AA108D81536D}" type="presOf" srcId="{2543BFFA-2ECB-4BFA-A19C-4FF11C951775}" destId="{7D4FEFA2-F967-48CD-8305-C3833AEDE7A9}" srcOrd="0" destOrd="0" presId="urn:microsoft.com/office/officeart/2005/8/layout/cycle2"/>
    <dgm:cxn modelId="{47038792-6AC9-4CAF-B44C-7C7244040B13}" type="presOf" srcId="{2D3C217D-2261-4F43-8E3F-414E9F747184}" destId="{0C74CF6E-2DB6-4D45-9543-A85F6488DFF3}" srcOrd="0" destOrd="0" presId="urn:microsoft.com/office/officeart/2005/8/layout/cycle2"/>
    <dgm:cxn modelId="{63281228-98E3-4D7D-A16D-0FEA640A8032}" type="presOf" srcId="{4799A33D-0589-4411-AAD5-C85301C05B8B}" destId="{E3043C1D-513E-48D8-92B0-117F808502CF}" srcOrd="0" destOrd="0" presId="urn:microsoft.com/office/officeart/2005/8/layout/cycle2"/>
    <dgm:cxn modelId="{4DBDD645-C423-48BB-BB23-A9EDAC6CB599}" srcId="{A8BC9BB0-E1F0-4BAF-BB05-68919DD58F7A}" destId="{BCBF516E-32D4-4847-A288-D0C460C7D72F}" srcOrd="5" destOrd="0" parTransId="{1EB2CC3A-53B9-491B-B79F-9F52E48F9AAB}" sibTransId="{2543BFFA-2ECB-4BFA-A19C-4FF11C951775}"/>
    <dgm:cxn modelId="{BEB9DC49-8D33-44E0-9C4D-090E209D9DEF}" type="presOf" srcId="{F3392498-E791-411F-BDEF-65221AC4B37A}" destId="{D0A38C59-A211-44C7-B026-F72E2379861B}" srcOrd="1" destOrd="0" presId="urn:microsoft.com/office/officeart/2005/8/layout/cycle2"/>
    <dgm:cxn modelId="{8F193F41-8811-47B1-832A-367725BE4331}" type="presOf" srcId="{2543BFFA-2ECB-4BFA-A19C-4FF11C951775}" destId="{5AA9C4B9-46F0-4F10-A867-344A5BFC5418}" srcOrd="1" destOrd="0" presId="urn:microsoft.com/office/officeart/2005/8/layout/cycle2"/>
    <dgm:cxn modelId="{96279D0B-5B05-4406-8FCD-EC6A2FA430C8}" type="presOf" srcId="{F3392498-E791-411F-BDEF-65221AC4B37A}" destId="{0B91645F-A4E0-4826-BCDE-E6FA2CBCAF59}" srcOrd="0" destOrd="0" presId="urn:microsoft.com/office/officeart/2005/8/layout/cycle2"/>
    <dgm:cxn modelId="{2AA9C463-968E-4AFD-A1FE-B126864C4980}" type="presOf" srcId="{9CED06FA-05C6-4C00-84D1-87F2F70A1C2D}" destId="{8F86F013-3204-4E3A-BD12-FEA954B758D9}" srcOrd="0" destOrd="0" presId="urn:microsoft.com/office/officeart/2005/8/layout/cycle2"/>
    <dgm:cxn modelId="{CC53F18C-0447-4D6E-BF1C-79EA44A290A7}" type="presOf" srcId="{42B95A3D-382F-4E89-9404-8BBFC4A6EAAC}" destId="{CFBFE021-01F7-4CBC-87CD-BE84DFCD4C28}" srcOrd="0" destOrd="0" presId="urn:microsoft.com/office/officeart/2005/8/layout/cycle2"/>
    <dgm:cxn modelId="{064B35E4-3090-4A6E-A5E5-FEF26ABFDFFD}" type="presOf" srcId="{E6AE0BD3-C338-4F72-8A7C-25C14EDD3211}" destId="{51C26888-369D-49B3-8A6E-18809CC7AD23}" srcOrd="0" destOrd="0" presId="urn:microsoft.com/office/officeart/2005/8/layout/cycle2"/>
    <dgm:cxn modelId="{AF1F0EF6-603E-43B5-98FF-8154D7942CE7}" type="presOf" srcId="{E7391C6A-94B4-4730-9600-2C809AAAB26B}" destId="{0A69DD13-E48B-46D1-B92E-E14FFC5B757D}" srcOrd="0" destOrd="0" presId="urn:microsoft.com/office/officeart/2005/8/layout/cycle2"/>
    <dgm:cxn modelId="{F1748DA1-25CE-440D-9BAF-809811A292AD}" type="presOf" srcId="{BCBF516E-32D4-4847-A288-D0C460C7D72F}" destId="{6527B835-57E3-48E0-AE29-48FC0917AFCD}" srcOrd="0" destOrd="0" presId="urn:microsoft.com/office/officeart/2005/8/layout/cycle2"/>
    <dgm:cxn modelId="{8A2CBF78-B3F8-4472-A0DC-25231E805AD8}" type="presOf" srcId="{4799A33D-0589-4411-AAD5-C85301C05B8B}" destId="{39873C59-B9AF-4A56-8F7A-65C684223694}" srcOrd="1" destOrd="0" presId="urn:microsoft.com/office/officeart/2005/8/layout/cycle2"/>
    <dgm:cxn modelId="{2249CCA1-B0BB-49F6-80B2-F53921D92512}" type="presOf" srcId="{FF29FF71-12F4-4918-85DF-1C2ECF0D18B8}" destId="{04D57800-07DD-499E-B667-9120BD07A81A}" srcOrd="1" destOrd="0" presId="urn:microsoft.com/office/officeart/2005/8/layout/cycle2"/>
    <dgm:cxn modelId="{ECD813AD-D9EA-490A-B3C8-63D42612F2A1}" type="presParOf" srcId="{34CCB941-8020-4690-9A12-56A463598D68}" destId="{51C26888-369D-49B3-8A6E-18809CC7AD23}" srcOrd="0" destOrd="0" presId="urn:microsoft.com/office/officeart/2005/8/layout/cycle2"/>
    <dgm:cxn modelId="{62FD26FD-FEC2-4E00-BA5A-B165BC1A8D44}" type="presParOf" srcId="{34CCB941-8020-4690-9A12-56A463598D68}" destId="{E3043C1D-513E-48D8-92B0-117F808502CF}" srcOrd="1" destOrd="0" presId="urn:microsoft.com/office/officeart/2005/8/layout/cycle2"/>
    <dgm:cxn modelId="{A6E1E5ED-4805-4440-88BE-B0A1692CCAE7}" type="presParOf" srcId="{E3043C1D-513E-48D8-92B0-117F808502CF}" destId="{39873C59-B9AF-4A56-8F7A-65C684223694}" srcOrd="0" destOrd="0" presId="urn:microsoft.com/office/officeart/2005/8/layout/cycle2"/>
    <dgm:cxn modelId="{1F61EA07-C719-4F95-ABD5-67D0495782D0}" type="presParOf" srcId="{34CCB941-8020-4690-9A12-56A463598D68}" destId="{CFBFE021-01F7-4CBC-87CD-BE84DFCD4C28}" srcOrd="2" destOrd="0" presId="urn:microsoft.com/office/officeart/2005/8/layout/cycle2"/>
    <dgm:cxn modelId="{27B976F2-DCDF-43D7-8A7C-CE372133C8B9}" type="presParOf" srcId="{34CCB941-8020-4690-9A12-56A463598D68}" destId="{0A69DD13-E48B-46D1-B92E-E14FFC5B757D}" srcOrd="3" destOrd="0" presId="urn:microsoft.com/office/officeart/2005/8/layout/cycle2"/>
    <dgm:cxn modelId="{E751C1BF-4CAC-4E5A-840D-56374087AE31}" type="presParOf" srcId="{0A69DD13-E48B-46D1-B92E-E14FFC5B757D}" destId="{8CC60571-2F96-4531-8C7A-05FDB10CE7D4}" srcOrd="0" destOrd="0" presId="urn:microsoft.com/office/officeart/2005/8/layout/cycle2"/>
    <dgm:cxn modelId="{F70240C5-18B5-4707-A1B7-A3FC458797FC}" type="presParOf" srcId="{34CCB941-8020-4690-9A12-56A463598D68}" destId="{8F86F013-3204-4E3A-BD12-FEA954B758D9}" srcOrd="4" destOrd="0" presId="urn:microsoft.com/office/officeart/2005/8/layout/cycle2"/>
    <dgm:cxn modelId="{C1E85B02-7336-45F2-AB67-38D6A6614F8C}" type="presParOf" srcId="{34CCB941-8020-4690-9A12-56A463598D68}" destId="{3E6A5771-8045-4E85-A1A9-4698C2B21B27}" srcOrd="5" destOrd="0" presId="urn:microsoft.com/office/officeart/2005/8/layout/cycle2"/>
    <dgm:cxn modelId="{719A878A-5DE4-478F-BAEB-1E003839265B}" type="presParOf" srcId="{3E6A5771-8045-4E85-A1A9-4698C2B21B27}" destId="{3D07CAC7-33B2-44B0-B88F-CA339FCB5378}" srcOrd="0" destOrd="0" presId="urn:microsoft.com/office/officeart/2005/8/layout/cycle2"/>
    <dgm:cxn modelId="{644E1EFA-F601-466D-8D8C-2C57C0C7837B}" type="presParOf" srcId="{34CCB941-8020-4690-9A12-56A463598D68}" destId="{1B1ED42B-B70F-453F-ACDC-BB158212BE2E}" srcOrd="6" destOrd="0" presId="urn:microsoft.com/office/officeart/2005/8/layout/cycle2"/>
    <dgm:cxn modelId="{9A48D4BA-8EEA-41CE-9A58-43C2452FB6FF}" type="presParOf" srcId="{34CCB941-8020-4690-9A12-56A463598D68}" destId="{1695B3D1-0440-4951-AF99-EDD053DD888B}" srcOrd="7" destOrd="0" presId="urn:microsoft.com/office/officeart/2005/8/layout/cycle2"/>
    <dgm:cxn modelId="{D3A3841E-840E-4526-9A90-375B88C5D269}" type="presParOf" srcId="{1695B3D1-0440-4951-AF99-EDD053DD888B}" destId="{04D57800-07DD-499E-B667-9120BD07A81A}" srcOrd="0" destOrd="0" presId="urn:microsoft.com/office/officeart/2005/8/layout/cycle2"/>
    <dgm:cxn modelId="{35B619AD-7AF8-40E1-BBC0-A53B1B354085}" type="presParOf" srcId="{34CCB941-8020-4690-9A12-56A463598D68}" destId="{08EB6505-0C4C-4716-8B49-C3066C052AED}" srcOrd="8" destOrd="0" presId="urn:microsoft.com/office/officeart/2005/8/layout/cycle2"/>
    <dgm:cxn modelId="{379D4EFA-123B-4B61-AEBC-89E9282E397B}" type="presParOf" srcId="{34CCB941-8020-4690-9A12-56A463598D68}" destId="{0B91645F-A4E0-4826-BCDE-E6FA2CBCAF59}" srcOrd="9" destOrd="0" presId="urn:microsoft.com/office/officeart/2005/8/layout/cycle2"/>
    <dgm:cxn modelId="{910505AB-6593-4BAE-A603-B3B17F750728}" type="presParOf" srcId="{0B91645F-A4E0-4826-BCDE-E6FA2CBCAF59}" destId="{D0A38C59-A211-44C7-B026-F72E2379861B}" srcOrd="0" destOrd="0" presId="urn:microsoft.com/office/officeart/2005/8/layout/cycle2"/>
    <dgm:cxn modelId="{55C94044-12F1-45EA-9FF9-42DEB5418339}" type="presParOf" srcId="{34CCB941-8020-4690-9A12-56A463598D68}" destId="{6527B835-57E3-48E0-AE29-48FC0917AFCD}" srcOrd="10" destOrd="0" presId="urn:microsoft.com/office/officeart/2005/8/layout/cycle2"/>
    <dgm:cxn modelId="{97CF21D3-B2B1-49B4-93CD-A6DC73E67C45}" type="presParOf" srcId="{34CCB941-8020-4690-9A12-56A463598D68}" destId="{7D4FEFA2-F967-48CD-8305-C3833AEDE7A9}" srcOrd="11" destOrd="0" presId="urn:microsoft.com/office/officeart/2005/8/layout/cycle2"/>
    <dgm:cxn modelId="{C391C9AC-73AB-4479-B1AA-FA550912D6BF}" type="presParOf" srcId="{7D4FEFA2-F967-48CD-8305-C3833AEDE7A9}" destId="{5AA9C4B9-46F0-4F10-A867-344A5BFC5418}" srcOrd="0" destOrd="0" presId="urn:microsoft.com/office/officeart/2005/8/layout/cycle2"/>
    <dgm:cxn modelId="{3D29672D-0D0C-4831-A42B-9091200DF011}" type="presParOf" srcId="{34CCB941-8020-4690-9A12-56A463598D68}" destId="{0C74CF6E-2DB6-4D45-9543-A85F6488DFF3}" srcOrd="12" destOrd="0" presId="urn:microsoft.com/office/officeart/2005/8/layout/cycle2"/>
    <dgm:cxn modelId="{B44F7DAE-FC04-420E-857D-421D8D47464F}" type="presParOf" srcId="{34CCB941-8020-4690-9A12-56A463598D68}" destId="{95E151B0-8157-4D7B-B64B-507BD8AABD26}" srcOrd="13" destOrd="0" presId="urn:microsoft.com/office/officeart/2005/8/layout/cycle2"/>
    <dgm:cxn modelId="{BE2DD263-A1D2-44D4-A30F-199162E2BCF9}" type="presParOf" srcId="{95E151B0-8157-4D7B-B64B-507BD8AABD26}" destId="{D0D7A6EF-D0AA-40BD-B88D-457B65CC3534}" srcOrd="0" destOrd="0" presId="urn:microsoft.com/office/officeart/2005/8/layout/cycle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2342B2C-DD27-4807-8BC9-832F692CE3CC}" type="doc">
      <dgm:prSet loTypeId="urn:microsoft.com/office/officeart/2005/8/layout/default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F1F86C9-C052-40C5-842C-68525A7751A4}">
      <dgm:prSet/>
      <dgm:spPr/>
      <dgm:t>
        <a:bodyPr/>
        <a:lstStyle/>
        <a:p>
          <a:pPr rtl="0"/>
          <a:r>
            <a:rPr lang="tt-RU" dirty="0" smtClean="0"/>
            <a:t>1.х</a:t>
          </a:r>
          <a:r>
            <a:rPr lang="tt-RU" baseline="30000" dirty="0" smtClean="0"/>
            <a:t>8</a:t>
          </a:r>
          <a:r>
            <a:rPr lang="tt-RU" dirty="0" smtClean="0"/>
            <a:t>:х</a:t>
          </a:r>
          <a:r>
            <a:rPr lang="tt-RU" baseline="30000" dirty="0" smtClean="0"/>
            <a:t>3                            </a:t>
          </a:r>
          <a:r>
            <a:rPr lang="tt-RU" dirty="0" smtClean="0"/>
            <a:t> </a:t>
          </a:r>
          <a:endParaRPr lang="ru-RU" dirty="0"/>
        </a:p>
      </dgm:t>
    </dgm:pt>
    <dgm:pt modelId="{19B0C095-44F3-45A8-9C9E-409AF64F159A}" type="parTrans" cxnId="{96826F69-F78D-4000-B219-43063485CEB8}">
      <dgm:prSet/>
      <dgm:spPr/>
      <dgm:t>
        <a:bodyPr/>
        <a:lstStyle/>
        <a:p>
          <a:endParaRPr lang="ru-RU"/>
        </a:p>
      </dgm:t>
    </dgm:pt>
    <dgm:pt modelId="{A65CC036-1514-4110-BA25-471D38B05A01}" type="sibTrans" cxnId="{96826F69-F78D-4000-B219-43063485CEB8}">
      <dgm:prSet/>
      <dgm:spPr/>
      <dgm:t>
        <a:bodyPr/>
        <a:lstStyle/>
        <a:p>
          <a:endParaRPr lang="ru-RU"/>
        </a:p>
      </dgm:t>
    </dgm:pt>
    <dgm:pt modelId="{1FB490CD-D00F-4351-89A1-3A040C6DFC32}">
      <dgm:prSet/>
      <dgm:spPr/>
      <dgm:t>
        <a:bodyPr/>
        <a:lstStyle/>
        <a:p>
          <a:pPr rtl="0"/>
          <a:r>
            <a:rPr lang="tt-RU" dirty="0" smtClean="0"/>
            <a:t>2.(с</a:t>
          </a:r>
          <a:r>
            <a:rPr lang="tt-RU" baseline="30000" dirty="0" smtClean="0"/>
            <a:t>2</a:t>
          </a:r>
          <a:r>
            <a:rPr lang="tt-RU" dirty="0" smtClean="0"/>
            <a:t>∙с)</a:t>
          </a:r>
          <a:r>
            <a:rPr lang="tt-RU" baseline="30000" dirty="0" smtClean="0"/>
            <a:t>3</a:t>
          </a:r>
          <a:endParaRPr lang="ru-RU" dirty="0"/>
        </a:p>
      </dgm:t>
    </dgm:pt>
    <dgm:pt modelId="{4A16FD21-22BC-4C2B-B2B3-7CF206493FE2}" type="parTrans" cxnId="{4BBEF615-44D7-46AA-B75A-4346A55623D9}">
      <dgm:prSet/>
      <dgm:spPr/>
      <dgm:t>
        <a:bodyPr/>
        <a:lstStyle/>
        <a:p>
          <a:endParaRPr lang="ru-RU"/>
        </a:p>
      </dgm:t>
    </dgm:pt>
    <dgm:pt modelId="{58543BA1-E0C7-4B4B-BA73-5CA88F30BF33}" type="sibTrans" cxnId="{4BBEF615-44D7-46AA-B75A-4346A55623D9}">
      <dgm:prSet/>
      <dgm:spPr/>
      <dgm:t>
        <a:bodyPr/>
        <a:lstStyle/>
        <a:p>
          <a:endParaRPr lang="ru-RU"/>
        </a:p>
      </dgm:t>
    </dgm:pt>
    <dgm:pt modelId="{DAAAB5A3-A5A3-4D0E-A7B1-47B3302D1CF6}">
      <dgm:prSet/>
      <dgm:spPr/>
      <dgm:t>
        <a:bodyPr/>
        <a:lstStyle/>
        <a:p>
          <a:pPr rtl="0"/>
          <a:r>
            <a:rPr lang="tt-RU" dirty="0" smtClean="0"/>
            <a:t>3.у</a:t>
          </a:r>
          <a:r>
            <a:rPr lang="tt-RU" baseline="30000" dirty="0" smtClean="0"/>
            <a:t>10</a:t>
          </a:r>
          <a:r>
            <a:rPr lang="tt-RU" dirty="0" smtClean="0"/>
            <a:t>:у</a:t>
          </a:r>
          <a:r>
            <a:rPr lang="tt-RU" baseline="30000" dirty="0" smtClean="0"/>
            <a:t>5            </a:t>
          </a:r>
          <a:r>
            <a:rPr lang="tt-RU" dirty="0" smtClean="0"/>
            <a:t>           </a:t>
          </a:r>
          <a:endParaRPr lang="ru-RU" dirty="0"/>
        </a:p>
      </dgm:t>
    </dgm:pt>
    <dgm:pt modelId="{73C25919-6B1A-4C04-A09F-055ED5117E1F}" type="parTrans" cxnId="{B6468F15-220A-4711-84A3-779257A11FD0}">
      <dgm:prSet/>
      <dgm:spPr/>
      <dgm:t>
        <a:bodyPr/>
        <a:lstStyle/>
        <a:p>
          <a:endParaRPr lang="ru-RU"/>
        </a:p>
      </dgm:t>
    </dgm:pt>
    <dgm:pt modelId="{C9F66BC4-9A04-42F0-BF86-0AAC68105F59}" type="sibTrans" cxnId="{B6468F15-220A-4711-84A3-779257A11FD0}">
      <dgm:prSet/>
      <dgm:spPr/>
      <dgm:t>
        <a:bodyPr/>
        <a:lstStyle/>
        <a:p>
          <a:endParaRPr lang="ru-RU"/>
        </a:p>
      </dgm:t>
    </dgm:pt>
    <dgm:pt modelId="{424DE388-A254-4A70-AD67-D43950E63678}">
      <dgm:prSet/>
      <dgm:spPr/>
      <dgm:t>
        <a:bodyPr/>
        <a:lstStyle/>
        <a:p>
          <a:pPr rtl="0"/>
          <a:r>
            <a:rPr lang="tt-RU" dirty="0" smtClean="0"/>
            <a:t>4.((а</a:t>
          </a:r>
          <a:r>
            <a:rPr lang="tt-RU" baseline="30000" dirty="0" smtClean="0"/>
            <a:t>3</a:t>
          </a:r>
          <a:r>
            <a:rPr lang="tt-RU" dirty="0" smtClean="0"/>
            <a:t>)</a:t>
          </a:r>
          <a:r>
            <a:rPr lang="tt-RU" baseline="30000" dirty="0" smtClean="0"/>
            <a:t>4</a:t>
          </a:r>
          <a:r>
            <a:rPr lang="tt-RU" dirty="0" smtClean="0"/>
            <a:t>)</a:t>
          </a:r>
          <a:r>
            <a:rPr lang="tt-RU" baseline="30000" dirty="0" smtClean="0"/>
            <a:t>5</a:t>
          </a:r>
          <a:r>
            <a:rPr lang="tt-RU" dirty="0" smtClean="0"/>
            <a:t>  </a:t>
          </a:r>
          <a:endParaRPr lang="ru-RU" dirty="0"/>
        </a:p>
      </dgm:t>
    </dgm:pt>
    <dgm:pt modelId="{3DBF4874-6F9E-4682-B225-78726552E3B8}" type="parTrans" cxnId="{C769BFB3-79E5-4CD9-A175-6AB3ABF1A398}">
      <dgm:prSet/>
      <dgm:spPr/>
      <dgm:t>
        <a:bodyPr/>
        <a:lstStyle/>
        <a:p>
          <a:endParaRPr lang="ru-RU"/>
        </a:p>
      </dgm:t>
    </dgm:pt>
    <dgm:pt modelId="{EA86358F-83B4-4296-8AE6-06A090BB6C49}" type="sibTrans" cxnId="{C769BFB3-79E5-4CD9-A175-6AB3ABF1A398}">
      <dgm:prSet/>
      <dgm:spPr/>
      <dgm:t>
        <a:bodyPr/>
        <a:lstStyle/>
        <a:p>
          <a:endParaRPr lang="ru-RU"/>
        </a:p>
      </dgm:t>
    </dgm:pt>
    <dgm:pt modelId="{157F421E-13A9-4D69-A193-B051E484D444}">
      <dgm:prSet/>
      <dgm:spPr/>
      <dgm:t>
        <a:bodyPr/>
        <a:lstStyle/>
        <a:p>
          <a:pPr rtl="0"/>
          <a:r>
            <a:rPr lang="tt-RU" dirty="0" smtClean="0"/>
            <a:t>5.х</a:t>
          </a:r>
          <a:r>
            <a:rPr lang="tt-RU" baseline="30000" dirty="0" smtClean="0"/>
            <a:t>7</a:t>
          </a:r>
          <a:r>
            <a:rPr lang="tt-RU" dirty="0" smtClean="0"/>
            <a:t>:х</a:t>
          </a:r>
          <a:r>
            <a:rPr lang="tt-RU" baseline="30000" dirty="0" smtClean="0"/>
            <a:t>3</a:t>
          </a:r>
          <a:r>
            <a:rPr lang="tt-RU" dirty="0" smtClean="0"/>
            <a:t>:х</a:t>
          </a:r>
          <a:r>
            <a:rPr lang="tt-RU" baseline="30000" dirty="0" smtClean="0"/>
            <a:t>3 </a:t>
          </a:r>
          <a:r>
            <a:rPr lang="tt-RU" dirty="0" smtClean="0"/>
            <a:t>             </a:t>
          </a:r>
          <a:endParaRPr lang="ru-RU" dirty="0"/>
        </a:p>
      </dgm:t>
    </dgm:pt>
    <dgm:pt modelId="{912B163A-8805-4A4B-AC3B-F4835656EEC6}" type="parTrans" cxnId="{956D231F-2E02-4802-B465-DB3FEE616B6B}">
      <dgm:prSet/>
      <dgm:spPr/>
      <dgm:t>
        <a:bodyPr/>
        <a:lstStyle/>
        <a:p>
          <a:endParaRPr lang="ru-RU"/>
        </a:p>
      </dgm:t>
    </dgm:pt>
    <dgm:pt modelId="{D22DEFAA-23FC-4948-8D03-99D04ABCE686}" type="sibTrans" cxnId="{956D231F-2E02-4802-B465-DB3FEE616B6B}">
      <dgm:prSet/>
      <dgm:spPr/>
      <dgm:t>
        <a:bodyPr/>
        <a:lstStyle/>
        <a:p>
          <a:endParaRPr lang="ru-RU"/>
        </a:p>
      </dgm:t>
    </dgm:pt>
    <dgm:pt modelId="{831673DB-B745-47EC-86B3-E5976043AEE6}">
      <dgm:prSet/>
      <dgm:spPr/>
      <dgm:t>
        <a:bodyPr/>
        <a:lstStyle/>
        <a:p>
          <a:pPr rtl="0"/>
          <a:r>
            <a:rPr lang="tt-RU" dirty="0" smtClean="0"/>
            <a:t>6.16</a:t>
          </a:r>
          <a:r>
            <a:rPr lang="tt-RU" baseline="30000" dirty="0" smtClean="0"/>
            <a:t>2</a:t>
          </a:r>
          <a:r>
            <a:rPr lang="tt-RU" dirty="0" smtClean="0"/>
            <a:t>:2</a:t>
          </a:r>
          <a:r>
            <a:rPr lang="tt-RU" baseline="30000" dirty="0" smtClean="0"/>
            <a:t>5</a:t>
          </a:r>
          <a:r>
            <a:rPr lang="tt-RU" dirty="0" smtClean="0"/>
            <a:t>   </a:t>
          </a:r>
          <a:endParaRPr lang="ru-RU" dirty="0"/>
        </a:p>
      </dgm:t>
    </dgm:pt>
    <dgm:pt modelId="{C84725A4-8CF4-43F5-98C6-563E871DC6BA}" type="parTrans" cxnId="{60A10382-1665-4C9D-9898-32425617CB50}">
      <dgm:prSet/>
      <dgm:spPr/>
      <dgm:t>
        <a:bodyPr/>
        <a:lstStyle/>
        <a:p>
          <a:endParaRPr lang="ru-RU"/>
        </a:p>
      </dgm:t>
    </dgm:pt>
    <dgm:pt modelId="{D731B1A6-820D-43A2-8FC1-603567D16E3F}" type="sibTrans" cxnId="{60A10382-1665-4C9D-9898-32425617CB50}">
      <dgm:prSet/>
      <dgm:spPr/>
      <dgm:t>
        <a:bodyPr/>
        <a:lstStyle/>
        <a:p>
          <a:endParaRPr lang="ru-RU"/>
        </a:p>
      </dgm:t>
    </dgm:pt>
    <dgm:pt modelId="{4B73B43D-6F73-4156-B32E-B3D0BB642E8C}">
      <dgm:prSet/>
      <dgm:spPr/>
      <dgm:t>
        <a:bodyPr/>
        <a:lstStyle/>
        <a:p>
          <a:pPr rtl="0"/>
          <a:r>
            <a:rPr lang="tt-RU" dirty="0" smtClean="0"/>
            <a:t>7.(-х</a:t>
          </a:r>
          <a:r>
            <a:rPr lang="tt-RU" baseline="30000" dirty="0" smtClean="0"/>
            <a:t>2</a:t>
          </a:r>
          <a:r>
            <a:rPr lang="tt-RU" dirty="0" smtClean="0"/>
            <a:t>)</a:t>
          </a:r>
          <a:r>
            <a:rPr lang="tt-RU" baseline="30000" dirty="0" smtClean="0"/>
            <a:t>6         </a:t>
          </a:r>
          <a:r>
            <a:rPr lang="tt-RU" dirty="0" smtClean="0"/>
            <a:t>              </a:t>
          </a:r>
          <a:endParaRPr lang="ru-RU" dirty="0"/>
        </a:p>
      </dgm:t>
    </dgm:pt>
    <dgm:pt modelId="{F02AEEED-F428-4E9F-B2F8-CE86C4B6458B}" type="parTrans" cxnId="{B8118C93-9ACC-469F-8511-F48AD55656CE}">
      <dgm:prSet/>
      <dgm:spPr/>
      <dgm:t>
        <a:bodyPr/>
        <a:lstStyle/>
        <a:p>
          <a:endParaRPr lang="ru-RU"/>
        </a:p>
      </dgm:t>
    </dgm:pt>
    <dgm:pt modelId="{D43F0C29-96AC-49BC-B805-0A2A35CCA41D}" type="sibTrans" cxnId="{B8118C93-9ACC-469F-8511-F48AD55656CE}">
      <dgm:prSet/>
      <dgm:spPr/>
      <dgm:t>
        <a:bodyPr/>
        <a:lstStyle/>
        <a:p>
          <a:endParaRPr lang="ru-RU"/>
        </a:p>
      </dgm:t>
    </dgm:pt>
    <dgm:pt modelId="{934F9C00-AD38-453D-8EFF-2C0282EFC402}">
      <dgm:prSet/>
      <dgm:spPr/>
      <dgm:t>
        <a:bodyPr/>
        <a:lstStyle/>
        <a:p>
          <a:pPr rtl="0"/>
          <a:r>
            <a:rPr lang="tt-RU" dirty="0" smtClean="0"/>
            <a:t>8.4</a:t>
          </a:r>
          <a:r>
            <a:rPr lang="tt-RU" baseline="30000" dirty="0" smtClean="0"/>
            <a:t>3</a:t>
          </a:r>
          <a:r>
            <a:rPr lang="tt-RU" dirty="0" smtClean="0"/>
            <a:t>∙0,5</a:t>
          </a:r>
          <a:r>
            <a:rPr lang="tt-RU" baseline="30000" dirty="0" smtClean="0"/>
            <a:t>3</a:t>
          </a:r>
          <a:r>
            <a:rPr lang="tt-RU" dirty="0" smtClean="0"/>
            <a:t> </a:t>
          </a:r>
          <a:endParaRPr lang="ru-RU" dirty="0"/>
        </a:p>
      </dgm:t>
    </dgm:pt>
    <dgm:pt modelId="{80C750C8-84EF-449B-99DA-DE9E5EB82270}" type="parTrans" cxnId="{BAAE7DA3-B61B-4DAF-9169-214E6D856336}">
      <dgm:prSet/>
      <dgm:spPr/>
      <dgm:t>
        <a:bodyPr/>
        <a:lstStyle/>
        <a:p>
          <a:endParaRPr lang="ru-RU"/>
        </a:p>
      </dgm:t>
    </dgm:pt>
    <dgm:pt modelId="{A9E529D1-DECE-4D98-96AA-BB9DC3E9D666}" type="sibTrans" cxnId="{BAAE7DA3-B61B-4DAF-9169-214E6D856336}">
      <dgm:prSet/>
      <dgm:spPr/>
      <dgm:t>
        <a:bodyPr/>
        <a:lstStyle/>
        <a:p>
          <a:endParaRPr lang="ru-RU"/>
        </a:p>
      </dgm:t>
    </dgm:pt>
    <dgm:pt modelId="{C4C5DD43-B71D-4E2F-8F0C-EAB3D387380B}">
      <dgm:prSet/>
      <dgm:spPr/>
      <dgm:t>
        <a:bodyPr/>
        <a:lstStyle/>
        <a:p>
          <a:pPr rtl="0"/>
          <a:r>
            <a:rPr lang="tt-RU" dirty="0" smtClean="0"/>
            <a:t>9.с</a:t>
          </a:r>
          <a:r>
            <a:rPr lang="tt-RU" baseline="30000" dirty="0" smtClean="0"/>
            <a:t>10</a:t>
          </a:r>
          <a:r>
            <a:rPr lang="tt-RU" dirty="0" smtClean="0"/>
            <a:t>:(с</a:t>
          </a:r>
          <a:r>
            <a:rPr lang="tt-RU" baseline="30000" dirty="0" smtClean="0"/>
            <a:t>2</a:t>
          </a:r>
          <a:r>
            <a:rPr lang="tt-RU" dirty="0" smtClean="0"/>
            <a:t>)</a:t>
          </a:r>
          <a:r>
            <a:rPr lang="tt-RU" baseline="30000" dirty="0" smtClean="0"/>
            <a:t>5               </a:t>
          </a:r>
          <a:r>
            <a:rPr lang="tt-RU" dirty="0" smtClean="0"/>
            <a:t>     </a:t>
          </a:r>
          <a:endParaRPr lang="ru-RU" dirty="0"/>
        </a:p>
      </dgm:t>
    </dgm:pt>
    <dgm:pt modelId="{6FAB768B-1FA0-48BA-8E56-B9D5C6EBE2E6}" type="parTrans" cxnId="{B79C9128-EC53-440D-9963-FDD89C4457C8}">
      <dgm:prSet/>
      <dgm:spPr/>
      <dgm:t>
        <a:bodyPr/>
        <a:lstStyle/>
        <a:p>
          <a:endParaRPr lang="ru-RU"/>
        </a:p>
      </dgm:t>
    </dgm:pt>
    <dgm:pt modelId="{F3D2B0D3-91F1-4CCE-B5D8-36698C962EA7}" type="sibTrans" cxnId="{B79C9128-EC53-440D-9963-FDD89C4457C8}">
      <dgm:prSet/>
      <dgm:spPr/>
      <dgm:t>
        <a:bodyPr/>
        <a:lstStyle/>
        <a:p>
          <a:endParaRPr lang="ru-RU"/>
        </a:p>
      </dgm:t>
    </dgm:pt>
    <dgm:pt modelId="{B27EEA02-8383-4307-9C91-ABDD216EBFA9}">
      <dgm:prSet/>
      <dgm:spPr/>
      <dgm:t>
        <a:bodyPr/>
        <a:lstStyle/>
        <a:p>
          <a:pPr rtl="0"/>
          <a:r>
            <a:rPr lang="tt-RU" dirty="0" smtClean="0"/>
            <a:t>10.(-1,4 </a:t>
          </a:r>
          <a:r>
            <a:rPr lang="tt-RU" baseline="30000" dirty="0" smtClean="0"/>
            <a:t> </a:t>
          </a:r>
          <a:r>
            <a:rPr lang="tt-RU" dirty="0" smtClean="0"/>
            <a:t>)</a:t>
          </a:r>
          <a:r>
            <a:rPr lang="tt-RU" baseline="30000" dirty="0" smtClean="0"/>
            <a:t>10</a:t>
          </a:r>
          <a:r>
            <a:rPr lang="tt-RU" dirty="0" smtClean="0"/>
            <a:t>∙1,4</a:t>
          </a:r>
          <a:r>
            <a:rPr lang="tt-RU" baseline="30000" dirty="0" smtClean="0"/>
            <a:t>9      </a:t>
          </a:r>
          <a:endParaRPr lang="ru-RU" dirty="0"/>
        </a:p>
      </dgm:t>
    </dgm:pt>
    <dgm:pt modelId="{80EE38D9-4DEA-46C1-9907-4D61BEBC3669}" type="parTrans" cxnId="{5AC4E4C1-2533-4C72-8162-1251A38BD97B}">
      <dgm:prSet/>
      <dgm:spPr/>
      <dgm:t>
        <a:bodyPr/>
        <a:lstStyle/>
        <a:p>
          <a:endParaRPr lang="ru-RU"/>
        </a:p>
      </dgm:t>
    </dgm:pt>
    <dgm:pt modelId="{6105CD6D-C68D-4994-9DF8-C6503F7AF778}" type="sibTrans" cxnId="{5AC4E4C1-2533-4C72-8162-1251A38BD97B}">
      <dgm:prSet/>
      <dgm:spPr/>
      <dgm:t>
        <a:bodyPr/>
        <a:lstStyle/>
        <a:p>
          <a:endParaRPr lang="ru-RU"/>
        </a:p>
      </dgm:t>
    </dgm:pt>
    <dgm:pt modelId="{CCD61B8C-1090-4F53-8C91-8625315A3B76}" type="pres">
      <dgm:prSet presAssocID="{12342B2C-DD27-4807-8BC9-832F692CE3C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674F6AD-941F-4FC9-B12C-9914957AB7CF}" type="pres">
      <dgm:prSet presAssocID="{6F1F86C9-C052-40C5-842C-68525A7751A4}" presName="node" presStyleLbl="node1" presStyleIdx="0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18F8A2-8358-4EE8-9EE2-7E2F510F7F93}" type="pres">
      <dgm:prSet presAssocID="{A65CC036-1514-4110-BA25-471D38B05A01}" presName="sibTrans" presStyleCnt="0"/>
      <dgm:spPr/>
      <dgm:t>
        <a:bodyPr/>
        <a:lstStyle/>
        <a:p>
          <a:endParaRPr lang="ru-RU"/>
        </a:p>
      </dgm:t>
    </dgm:pt>
    <dgm:pt modelId="{A3F1625F-23CC-420E-A99C-153155E443F7}" type="pres">
      <dgm:prSet presAssocID="{1FB490CD-D00F-4351-89A1-3A040C6DFC32}" presName="node" presStyleLbl="node1" presStyleIdx="1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A0D224-9563-40C4-8E34-396669219885}" type="pres">
      <dgm:prSet presAssocID="{58543BA1-E0C7-4B4B-BA73-5CA88F30BF33}" presName="sibTrans" presStyleCnt="0"/>
      <dgm:spPr/>
      <dgm:t>
        <a:bodyPr/>
        <a:lstStyle/>
        <a:p>
          <a:endParaRPr lang="ru-RU"/>
        </a:p>
      </dgm:t>
    </dgm:pt>
    <dgm:pt modelId="{72C8531E-7FBE-4851-91A1-76FFDFBA3E01}" type="pres">
      <dgm:prSet presAssocID="{DAAAB5A3-A5A3-4D0E-A7B1-47B3302D1CF6}" presName="node" presStyleLbl="node1" presStyleIdx="2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774401-C3A7-4FC7-9E24-012CFD72E24B}" type="pres">
      <dgm:prSet presAssocID="{C9F66BC4-9A04-42F0-BF86-0AAC68105F59}" presName="sibTrans" presStyleCnt="0"/>
      <dgm:spPr/>
      <dgm:t>
        <a:bodyPr/>
        <a:lstStyle/>
        <a:p>
          <a:endParaRPr lang="ru-RU"/>
        </a:p>
      </dgm:t>
    </dgm:pt>
    <dgm:pt modelId="{A57B911F-3CF4-4550-9792-7A1DE6AB9CF4}" type="pres">
      <dgm:prSet presAssocID="{424DE388-A254-4A70-AD67-D43950E63678}" presName="node" presStyleLbl="node1" presStyleIdx="3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E167C8-59E2-4D88-8452-4B64D7ED57A6}" type="pres">
      <dgm:prSet presAssocID="{EA86358F-83B4-4296-8AE6-06A090BB6C49}" presName="sibTrans" presStyleCnt="0"/>
      <dgm:spPr/>
      <dgm:t>
        <a:bodyPr/>
        <a:lstStyle/>
        <a:p>
          <a:endParaRPr lang="ru-RU"/>
        </a:p>
      </dgm:t>
    </dgm:pt>
    <dgm:pt modelId="{714CEA23-91FA-450B-8A55-E29448AB4A53}" type="pres">
      <dgm:prSet presAssocID="{157F421E-13A9-4D69-A193-B051E484D444}" presName="node" presStyleLbl="node1" presStyleIdx="4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5DE73C-E706-43AB-B417-1BC23F2ABF93}" type="pres">
      <dgm:prSet presAssocID="{D22DEFAA-23FC-4948-8D03-99D04ABCE686}" presName="sibTrans" presStyleCnt="0"/>
      <dgm:spPr/>
      <dgm:t>
        <a:bodyPr/>
        <a:lstStyle/>
        <a:p>
          <a:endParaRPr lang="ru-RU"/>
        </a:p>
      </dgm:t>
    </dgm:pt>
    <dgm:pt modelId="{234882E3-1430-4675-B32B-3FEC027723C3}" type="pres">
      <dgm:prSet presAssocID="{831673DB-B745-47EC-86B3-E5976043AEE6}" presName="node" presStyleLbl="node1" presStyleIdx="5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D7DC28-C4E6-4168-BFEA-ACF674ECD04E}" type="pres">
      <dgm:prSet presAssocID="{D731B1A6-820D-43A2-8FC1-603567D16E3F}" presName="sibTrans" presStyleCnt="0"/>
      <dgm:spPr/>
      <dgm:t>
        <a:bodyPr/>
        <a:lstStyle/>
        <a:p>
          <a:endParaRPr lang="ru-RU"/>
        </a:p>
      </dgm:t>
    </dgm:pt>
    <dgm:pt modelId="{8D770DAE-97C4-45B2-A05E-3CED9734ECCC}" type="pres">
      <dgm:prSet presAssocID="{4B73B43D-6F73-4156-B32E-B3D0BB642E8C}" presName="node" presStyleLbl="node1" presStyleIdx="6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080883-8AEC-43B2-8C92-065983821DAA}" type="pres">
      <dgm:prSet presAssocID="{D43F0C29-96AC-49BC-B805-0A2A35CCA41D}" presName="sibTrans" presStyleCnt="0"/>
      <dgm:spPr/>
      <dgm:t>
        <a:bodyPr/>
        <a:lstStyle/>
        <a:p>
          <a:endParaRPr lang="ru-RU"/>
        </a:p>
      </dgm:t>
    </dgm:pt>
    <dgm:pt modelId="{D772C9A0-3459-4498-A787-2061F0AADF58}" type="pres">
      <dgm:prSet presAssocID="{934F9C00-AD38-453D-8EFF-2C0282EFC402}" presName="node" presStyleLbl="node1" presStyleIdx="7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DF1997-FD05-48EE-9389-496C8DF117A4}" type="pres">
      <dgm:prSet presAssocID="{A9E529D1-DECE-4D98-96AA-BB9DC3E9D666}" presName="sibTrans" presStyleCnt="0"/>
      <dgm:spPr/>
      <dgm:t>
        <a:bodyPr/>
        <a:lstStyle/>
        <a:p>
          <a:endParaRPr lang="ru-RU"/>
        </a:p>
      </dgm:t>
    </dgm:pt>
    <dgm:pt modelId="{2FFE0141-F9C3-436A-A6B9-E948FDC63647}" type="pres">
      <dgm:prSet presAssocID="{C4C5DD43-B71D-4E2F-8F0C-EAB3D387380B}" presName="node" presStyleLbl="node1" presStyleIdx="8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BED8B2-D313-4279-9B0C-2E68E0AA42FB}" type="pres">
      <dgm:prSet presAssocID="{F3D2B0D3-91F1-4CCE-B5D8-36698C962EA7}" presName="sibTrans" presStyleCnt="0"/>
      <dgm:spPr/>
      <dgm:t>
        <a:bodyPr/>
        <a:lstStyle/>
        <a:p>
          <a:endParaRPr lang="ru-RU"/>
        </a:p>
      </dgm:t>
    </dgm:pt>
    <dgm:pt modelId="{F4395F93-5A31-4C59-9D51-6701F6849B29}" type="pres">
      <dgm:prSet presAssocID="{B27EEA02-8383-4307-9C91-ABDD216EBFA9}" presName="node" presStyleLbl="node1" presStyleIdx="9" presStyleCnt="10" custScaleX="1876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8118C93-9ACC-469F-8511-F48AD55656CE}" srcId="{12342B2C-DD27-4807-8BC9-832F692CE3CC}" destId="{4B73B43D-6F73-4156-B32E-B3D0BB642E8C}" srcOrd="6" destOrd="0" parTransId="{F02AEEED-F428-4E9F-B2F8-CE86C4B6458B}" sibTransId="{D43F0C29-96AC-49BC-B805-0A2A35CCA41D}"/>
    <dgm:cxn modelId="{EA85E0C0-5907-4024-AE9D-A2FC7169B311}" type="presOf" srcId="{C4C5DD43-B71D-4E2F-8F0C-EAB3D387380B}" destId="{2FFE0141-F9C3-436A-A6B9-E948FDC63647}" srcOrd="0" destOrd="0" presId="urn:microsoft.com/office/officeart/2005/8/layout/default"/>
    <dgm:cxn modelId="{60A10382-1665-4C9D-9898-32425617CB50}" srcId="{12342B2C-DD27-4807-8BC9-832F692CE3CC}" destId="{831673DB-B745-47EC-86B3-E5976043AEE6}" srcOrd="5" destOrd="0" parTransId="{C84725A4-8CF4-43F5-98C6-563E871DC6BA}" sibTransId="{D731B1A6-820D-43A2-8FC1-603567D16E3F}"/>
    <dgm:cxn modelId="{3F4DCF07-C83C-4499-ACEC-576BA2985C32}" type="presOf" srcId="{831673DB-B745-47EC-86B3-E5976043AEE6}" destId="{234882E3-1430-4675-B32B-3FEC027723C3}" srcOrd="0" destOrd="0" presId="urn:microsoft.com/office/officeart/2005/8/layout/default"/>
    <dgm:cxn modelId="{D1158977-6FE9-446A-BA34-E3706DD1EF3E}" type="presOf" srcId="{12342B2C-DD27-4807-8BC9-832F692CE3CC}" destId="{CCD61B8C-1090-4F53-8C91-8625315A3B76}" srcOrd="0" destOrd="0" presId="urn:microsoft.com/office/officeart/2005/8/layout/default"/>
    <dgm:cxn modelId="{B6468F15-220A-4711-84A3-779257A11FD0}" srcId="{12342B2C-DD27-4807-8BC9-832F692CE3CC}" destId="{DAAAB5A3-A5A3-4D0E-A7B1-47B3302D1CF6}" srcOrd="2" destOrd="0" parTransId="{73C25919-6B1A-4C04-A09F-055ED5117E1F}" sibTransId="{C9F66BC4-9A04-42F0-BF86-0AAC68105F59}"/>
    <dgm:cxn modelId="{4BBEF615-44D7-46AA-B75A-4346A55623D9}" srcId="{12342B2C-DD27-4807-8BC9-832F692CE3CC}" destId="{1FB490CD-D00F-4351-89A1-3A040C6DFC32}" srcOrd="1" destOrd="0" parTransId="{4A16FD21-22BC-4C2B-B2B3-7CF206493FE2}" sibTransId="{58543BA1-E0C7-4B4B-BA73-5CA88F30BF33}"/>
    <dgm:cxn modelId="{96826F69-F78D-4000-B219-43063485CEB8}" srcId="{12342B2C-DD27-4807-8BC9-832F692CE3CC}" destId="{6F1F86C9-C052-40C5-842C-68525A7751A4}" srcOrd="0" destOrd="0" parTransId="{19B0C095-44F3-45A8-9C9E-409AF64F159A}" sibTransId="{A65CC036-1514-4110-BA25-471D38B05A01}"/>
    <dgm:cxn modelId="{B79C9128-EC53-440D-9963-FDD89C4457C8}" srcId="{12342B2C-DD27-4807-8BC9-832F692CE3CC}" destId="{C4C5DD43-B71D-4E2F-8F0C-EAB3D387380B}" srcOrd="8" destOrd="0" parTransId="{6FAB768B-1FA0-48BA-8E56-B9D5C6EBE2E6}" sibTransId="{F3D2B0D3-91F1-4CCE-B5D8-36698C962EA7}"/>
    <dgm:cxn modelId="{956D231F-2E02-4802-B465-DB3FEE616B6B}" srcId="{12342B2C-DD27-4807-8BC9-832F692CE3CC}" destId="{157F421E-13A9-4D69-A193-B051E484D444}" srcOrd="4" destOrd="0" parTransId="{912B163A-8805-4A4B-AC3B-F4835656EEC6}" sibTransId="{D22DEFAA-23FC-4948-8D03-99D04ABCE686}"/>
    <dgm:cxn modelId="{3E2BB88C-9F58-470A-910C-570434486059}" type="presOf" srcId="{B27EEA02-8383-4307-9C91-ABDD216EBFA9}" destId="{F4395F93-5A31-4C59-9D51-6701F6849B29}" srcOrd="0" destOrd="0" presId="urn:microsoft.com/office/officeart/2005/8/layout/default"/>
    <dgm:cxn modelId="{94038A1C-4F21-42EA-A51B-4175DA32D893}" type="presOf" srcId="{934F9C00-AD38-453D-8EFF-2C0282EFC402}" destId="{D772C9A0-3459-4498-A787-2061F0AADF58}" srcOrd="0" destOrd="0" presId="urn:microsoft.com/office/officeart/2005/8/layout/default"/>
    <dgm:cxn modelId="{C441E37D-9EB7-49F3-BD48-6A9F366012E7}" type="presOf" srcId="{424DE388-A254-4A70-AD67-D43950E63678}" destId="{A57B911F-3CF4-4550-9792-7A1DE6AB9CF4}" srcOrd="0" destOrd="0" presId="urn:microsoft.com/office/officeart/2005/8/layout/default"/>
    <dgm:cxn modelId="{BAAE7DA3-B61B-4DAF-9169-214E6D856336}" srcId="{12342B2C-DD27-4807-8BC9-832F692CE3CC}" destId="{934F9C00-AD38-453D-8EFF-2C0282EFC402}" srcOrd="7" destOrd="0" parTransId="{80C750C8-84EF-449B-99DA-DE9E5EB82270}" sibTransId="{A9E529D1-DECE-4D98-96AA-BB9DC3E9D666}"/>
    <dgm:cxn modelId="{5AC4E4C1-2533-4C72-8162-1251A38BD97B}" srcId="{12342B2C-DD27-4807-8BC9-832F692CE3CC}" destId="{B27EEA02-8383-4307-9C91-ABDD216EBFA9}" srcOrd="9" destOrd="0" parTransId="{80EE38D9-4DEA-46C1-9907-4D61BEBC3669}" sibTransId="{6105CD6D-C68D-4994-9DF8-C6503F7AF778}"/>
    <dgm:cxn modelId="{C769BFB3-79E5-4CD9-A175-6AB3ABF1A398}" srcId="{12342B2C-DD27-4807-8BC9-832F692CE3CC}" destId="{424DE388-A254-4A70-AD67-D43950E63678}" srcOrd="3" destOrd="0" parTransId="{3DBF4874-6F9E-4682-B225-78726552E3B8}" sibTransId="{EA86358F-83B4-4296-8AE6-06A090BB6C49}"/>
    <dgm:cxn modelId="{A87503A7-4D32-45AA-8069-B58FBBF27C22}" type="presOf" srcId="{1FB490CD-D00F-4351-89A1-3A040C6DFC32}" destId="{A3F1625F-23CC-420E-A99C-153155E443F7}" srcOrd="0" destOrd="0" presId="urn:microsoft.com/office/officeart/2005/8/layout/default"/>
    <dgm:cxn modelId="{B8775902-59F9-4627-9003-0FE43F57C12A}" type="presOf" srcId="{157F421E-13A9-4D69-A193-B051E484D444}" destId="{714CEA23-91FA-450B-8A55-E29448AB4A53}" srcOrd="0" destOrd="0" presId="urn:microsoft.com/office/officeart/2005/8/layout/default"/>
    <dgm:cxn modelId="{8CD78D8E-089E-4E44-A36F-8BD5C51A6035}" type="presOf" srcId="{6F1F86C9-C052-40C5-842C-68525A7751A4}" destId="{9674F6AD-941F-4FC9-B12C-9914957AB7CF}" srcOrd="0" destOrd="0" presId="urn:microsoft.com/office/officeart/2005/8/layout/default"/>
    <dgm:cxn modelId="{4FCA5F32-1317-4B47-9AEB-EBEA04730B07}" type="presOf" srcId="{4B73B43D-6F73-4156-B32E-B3D0BB642E8C}" destId="{8D770DAE-97C4-45B2-A05E-3CED9734ECCC}" srcOrd="0" destOrd="0" presId="urn:microsoft.com/office/officeart/2005/8/layout/default"/>
    <dgm:cxn modelId="{25263003-7419-4B32-A205-D005F5FA8938}" type="presOf" srcId="{DAAAB5A3-A5A3-4D0E-A7B1-47B3302D1CF6}" destId="{72C8531E-7FBE-4851-91A1-76FFDFBA3E01}" srcOrd="0" destOrd="0" presId="urn:microsoft.com/office/officeart/2005/8/layout/default"/>
    <dgm:cxn modelId="{5C0F0836-409F-4311-8CF0-4225E02CA507}" type="presParOf" srcId="{CCD61B8C-1090-4F53-8C91-8625315A3B76}" destId="{9674F6AD-941F-4FC9-B12C-9914957AB7CF}" srcOrd="0" destOrd="0" presId="urn:microsoft.com/office/officeart/2005/8/layout/default"/>
    <dgm:cxn modelId="{05C34378-41BC-450B-940A-6C29DFF0345A}" type="presParOf" srcId="{CCD61B8C-1090-4F53-8C91-8625315A3B76}" destId="{AE18F8A2-8358-4EE8-9EE2-7E2F510F7F93}" srcOrd="1" destOrd="0" presId="urn:microsoft.com/office/officeart/2005/8/layout/default"/>
    <dgm:cxn modelId="{39D56EE0-2641-4357-A240-F342208A0956}" type="presParOf" srcId="{CCD61B8C-1090-4F53-8C91-8625315A3B76}" destId="{A3F1625F-23CC-420E-A99C-153155E443F7}" srcOrd="2" destOrd="0" presId="urn:microsoft.com/office/officeart/2005/8/layout/default"/>
    <dgm:cxn modelId="{9E63F74C-99ED-41D5-98C2-39EF8E6B948D}" type="presParOf" srcId="{CCD61B8C-1090-4F53-8C91-8625315A3B76}" destId="{4FA0D224-9563-40C4-8E34-396669219885}" srcOrd="3" destOrd="0" presId="urn:microsoft.com/office/officeart/2005/8/layout/default"/>
    <dgm:cxn modelId="{DA8314E9-E8DB-4913-8B96-8792EC4588A2}" type="presParOf" srcId="{CCD61B8C-1090-4F53-8C91-8625315A3B76}" destId="{72C8531E-7FBE-4851-91A1-76FFDFBA3E01}" srcOrd="4" destOrd="0" presId="urn:microsoft.com/office/officeart/2005/8/layout/default"/>
    <dgm:cxn modelId="{92BB424B-3BD4-4D10-BC75-7338B9A2DAAD}" type="presParOf" srcId="{CCD61B8C-1090-4F53-8C91-8625315A3B76}" destId="{6C774401-C3A7-4FC7-9E24-012CFD72E24B}" srcOrd="5" destOrd="0" presId="urn:microsoft.com/office/officeart/2005/8/layout/default"/>
    <dgm:cxn modelId="{58766B11-725F-431C-807B-A69D3CD294E9}" type="presParOf" srcId="{CCD61B8C-1090-4F53-8C91-8625315A3B76}" destId="{A57B911F-3CF4-4550-9792-7A1DE6AB9CF4}" srcOrd="6" destOrd="0" presId="urn:microsoft.com/office/officeart/2005/8/layout/default"/>
    <dgm:cxn modelId="{7B5B7C54-B65D-4923-8137-2FCD510233B8}" type="presParOf" srcId="{CCD61B8C-1090-4F53-8C91-8625315A3B76}" destId="{87E167C8-59E2-4D88-8452-4B64D7ED57A6}" srcOrd="7" destOrd="0" presId="urn:microsoft.com/office/officeart/2005/8/layout/default"/>
    <dgm:cxn modelId="{7F1A77D1-876E-4342-940E-4AE0B0A911E6}" type="presParOf" srcId="{CCD61B8C-1090-4F53-8C91-8625315A3B76}" destId="{714CEA23-91FA-450B-8A55-E29448AB4A53}" srcOrd="8" destOrd="0" presId="urn:microsoft.com/office/officeart/2005/8/layout/default"/>
    <dgm:cxn modelId="{ABD21403-58BC-45E5-A0B1-AB7142CD2702}" type="presParOf" srcId="{CCD61B8C-1090-4F53-8C91-8625315A3B76}" destId="{3B5DE73C-E706-43AB-B417-1BC23F2ABF93}" srcOrd="9" destOrd="0" presId="urn:microsoft.com/office/officeart/2005/8/layout/default"/>
    <dgm:cxn modelId="{12EF9061-6630-4B93-A746-88FC0FA2FA75}" type="presParOf" srcId="{CCD61B8C-1090-4F53-8C91-8625315A3B76}" destId="{234882E3-1430-4675-B32B-3FEC027723C3}" srcOrd="10" destOrd="0" presId="urn:microsoft.com/office/officeart/2005/8/layout/default"/>
    <dgm:cxn modelId="{F956AB61-5BA9-4114-8BC5-EB3033ABDBE1}" type="presParOf" srcId="{CCD61B8C-1090-4F53-8C91-8625315A3B76}" destId="{68D7DC28-C4E6-4168-BFEA-ACF674ECD04E}" srcOrd="11" destOrd="0" presId="urn:microsoft.com/office/officeart/2005/8/layout/default"/>
    <dgm:cxn modelId="{0F179DEE-543B-469F-8211-C0647947E164}" type="presParOf" srcId="{CCD61B8C-1090-4F53-8C91-8625315A3B76}" destId="{8D770DAE-97C4-45B2-A05E-3CED9734ECCC}" srcOrd="12" destOrd="0" presId="urn:microsoft.com/office/officeart/2005/8/layout/default"/>
    <dgm:cxn modelId="{61FE7F88-9291-4F81-A209-1D85226489A0}" type="presParOf" srcId="{CCD61B8C-1090-4F53-8C91-8625315A3B76}" destId="{89080883-8AEC-43B2-8C92-065983821DAA}" srcOrd="13" destOrd="0" presId="urn:microsoft.com/office/officeart/2005/8/layout/default"/>
    <dgm:cxn modelId="{86901BDF-D7F9-47F0-9B9D-3B25668954FF}" type="presParOf" srcId="{CCD61B8C-1090-4F53-8C91-8625315A3B76}" destId="{D772C9A0-3459-4498-A787-2061F0AADF58}" srcOrd="14" destOrd="0" presId="urn:microsoft.com/office/officeart/2005/8/layout/default"/>
    <dgm:cxn modelId="{5658B052-007A-4833-95CA-2EB2D8F50836}" type="presParOf" srcId="{CCD61B8C-1090-4F53-8C91-8625315A3B76}" destId="{1BDF1997-FD05-48EE-9389-496C8DF117A4}" srcOrd="15" destOrd="0" presId="urn:microsoft.com/office/officeart/2005/8/layout/default"/>
    <dgm:cxn modelId="{8730BFC1-A375-4853-B355-DFA26597A8EC}" type="presParOf" srcId="{CCD61B8C-1090-4F53-8C91-8625315A3B76}" destId="{2FFE0141-F9C3-436A-A6B9-E948FDC63647}" srcOrd="16" destOrd="0" presId="urn:microsoft.com/office/officeart/2005/8/layout/default"/>
    <dgm:cxn modelId="{8912CA47-9FCD-45AA-80B5-C1C6D57C0677}" type="presParOf" srcId="{CCD61B8C-1090-4F53-8C91-8625315A3B76}" destId="{57BED8B2-D313-4279-9B0C-2E68E0AA42FB}" srcOrd="17" destOrd="0" presId="urn:microsoft.com/office/officeart/2005/8/layout/default"/>
    <dgm:cxn modelId="{CBFC554C-EA66-431D-8E26-1FED210B6C64}" type="presParOf" srcId="{CCD61B8C-1090-4F53-8C91-8625315A3B76}" destId="{F4395F93-5A31-4C59-9D51-6701F6849B29}" srcOrd="18" destOrd="0" presId="urn:microsoft.com/office/officeart/2005/8/layout/default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160DF1-8FC8-4EE3-A29F-3289ADB62669}" type="datetimeFigureOut">
              <a:rPr lang="ru-RU" smtClean="0"/>
              <a:pPr/>
              <a:t>20.01.2010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01964B-DA40-465A-98D2-2D8467D9931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C45A7-616E-4A71-8878-6785D0ADB4E8}" type="datetimeFigureOut">
              <a:rPr lang="ru-RU" smtClean="0"/>
              <a:pPr/>
              <a:t>20.01.2010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5188E5-9BA7-4BC3-A4AB-839C760D923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5188E5-9BA7-4BC3-A4AB-839C760D9237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5188E5-9BA7-4BC3-A4AB-839C760D9237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5188E5-9BA7-4BC3-A4AB-839C760D9237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5188E5-9BA7-4BC3-A4AB-839C760D9237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5188E5-9BA7-4BC3-A4AB-839C760D9237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BB76F-7299-47C9-BC72-0F7C8949C893}" type="datetimeFigureOut">
              <a:rPr lang="ru-RU" smtClean="0"/>
              <a:pPr/>
              <a:t>20.01.2010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A251D-259E-4FAD-9FF5-B0DEBEA133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BB76F-7299-47C9-BC72-0F7C8949C893}" type="datetimeFigureOut">
              <a:rPr lang="ru-RU" smtClean="0"/>
              <a:pPr/>
              <a:t>20.01.2010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A251D-259E-4FAD-9FF5-B0DEBEA133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BB76F-7299-47C9-BC72-0F7C8949C893}" type="datetimeFigureOut">
              <a:rPr lang="ru-RU" smtClean="0"/>
              <a:pPr/>
              <a:t>20.01.2010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A251D-259E-4FAD-9FF5-B0DEBEA133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BB76F-7299-47C9-BC72-0F7C8949C893}" type="datetimeFigureOut">
              <a:rPr lang="ru-RU" smtClean="0"/>
              <a:pPr/>
              <a:t>20.01.2010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A251D-259E-4FAD-9FF5-B0DEBEA133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BB76F-7299-47C9-BC72-0F7C8949C893}" type="datetimeFigureOut">
              <a:rPr lang="ru-RU" smtClean="0"/>
              <a:pPr/>
              <a:t>20.01.2010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A251D-259E-4FAD-9FF5-B0DEBEA133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BB76F-7299-47C9-BC72-0F7C8949C893}" type="datetimeFigureOut">
              <a:rPr lang="ru-RU" smtClean="0"/>
              <a:pPr/>
              <a:t>20.01.2010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A251D-259E-4FAD-9FF5-B0DEBEA133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BB76F-7299-47C9-BC72-0F7C8949C893}" type="datetimeFigureOut">
              <a:rPr lang="ru-RU" smtClean="0"/>
              <a:pPr/>
              <a:t>20.01.2010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A251D-259E-4FAD-9FF5-B0DEBEA133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BB76F-7299-47C9-BC72-0F7C8949C893}" type="datetimeFigureOut">
              <a:rPr lang="ru-RU" smtClean="0"/>
              <a:pPr/>
              <a:t>20.01.2010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A251D-259E-4FAD-9FF5-B0DEBEA133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BB76F-7299-47C9-BC72-0F7C8949C893}" type="datetimeFigureOut">
              <a:rPr lang="ru-RU" smtClean="0"/>
              <a:pPr/>
              <a:t>20.01.2010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A251D-259E-4FAD-9FF5-B0DEBEA133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BB76F-7299-47C9-BC72-0F7C8949C893}" type="datetimeFigureOut">
              <a:rPr lang="ru-RU" smtClean="0"/>
              <a:pPr/>
              <a:t>20.01.2010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A251D-259E-4FAD-9FF5-B0DEBEA133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BB76F-7299-47C9-BC72-0F7C8949C893}" type="datetimeFigureOut">
              <a:rPr lang="ru-RU" smtClean="0"/>
              <a:pPr/>
              <a:t>20.01.2010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4DA251D-259E-4FAD-9FF5-B0DEBEA1334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5BBB76F-7299-47C9-BC72-0F7C8949C893}" type="datetimeFigureOut">
              <a:rPr lang="ru-RU" smtClean="0"/>
              <a:pPr/>
              <a:t>20.01.2010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4DA251D-259E-4FAD-9FF5-B0DEBEA1334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071546"/>
            <a:ext cx="7500990" cy="2057416"/>
          </a:xfrm>
        </p:spPr>
        <p:txBody>
          <a:bodyPr>
            <a:normAutofit fontScale="90000"/>
          </a:bodyPr>
          <a:lstStyle/>
          <a:p>
            <a:pPr algn="ctr"/>
            <a:r>
              <a:rPr lang="tt-RU" sz="19900" dirty="0" smtClean="0">
                <a:solidFill>
                  <a:srgbClr val="00B0F0"/>
                </a:solidFill>
              </a:rPr>
              <a:t>Тема</a:t>
            </a:r>
            <a:r>
              <a:rPr lang="tt-RU" sz="8000" dirty="0" smtClean="0">
                <a:solidFill>
                  <a:srgbClr val="00B0F0"/>
                </a:solidFill>
              </a:rPr>
              <a:t>:</a:t>
            </a:r>
            <a:r>
              <a:rPr lang="tt-RU" dirty="0" smtClean="0">
                <a:solidFill>
                  <a:srgbClr val="00B0F0"/>
                </a:solidFill>
              </a:rPr>
              <a:t>      </a:t>
            </a: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tt-RU" sz="6000" dirty="0" smtClean="0">
                <a:solidFill>
                  <a:srgbClr val="1B13C3"/>
                </a:solidFill>
              </a:rPr>
              <a:t>Дәрәҗәләр</a:t>
            </a:r>
            <a:r>
              <a:rPr lang="tt-RU" sz="5400" dirty="0" smtClean="0">
                <a:solidFill>
                  <a:srgbClr val="1B13C3"/>
                </a:solidFill>
              </a:rPr>
              <a:t> һәм бербуыннар</a:t>
            </a:r>
            <a:endParaRPr lang="ru-RU" sz="5400" dirty="0">
              <a:solidFill>
                <a:srgbClr val="1B13C3"/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1054410">
            <a:off x="295860" y="2137675"/>
            <a:ext cx="7851648" cy="1114553"/>
          </a:xfrm>
        </p:spPr>
        <p:txBody>
          <a:bodyPr/>
          <a:lstStyle/>
          <a:p>
            <a:r>
              <a:rPr lang="tt-RU" i="1" dirty="0" smtClean="0"/>
              <a:t>1. Гүзәл сарай төзибез!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1142984"/>
            <a:ext cx="7854696" cy="4214842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57290" y="714356"/>
            <a:ext cx="5929354" cy="1071570"/>
          </a:xfrm>
        </p:spPr>
        <p:txBody>
          <a:bodyPr/>
          <a:lstStyle/>
          <a:p>
            <a:r>
              <a:rPr lang="tt-RU" i="1" dirty="0" smtClean="0"/>
              <a:t>2. Без булдырабыз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2071678"/>
            <a:ext cx="8786874" cy="4214842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514350" indent="-514350" algn="ctr">
              <a:buFont typeface="+mj-lt"/>
              <a:buAutoNum type="arabicPeriod"/>
            </a:pPr>
            <a:r>
              <a:rPr lang="tt-RU" dirty="0" smtClean="0">
                <a:solidFill>
                  <a:srgbClr val="1B13C3"/>
                </a:solidFill>
              </a:rPr>
              <a:t>- Нигезләре бертөрле булган дәрәҗәләрне ничек тапкырлыйбыз?</a:t>
            </a:r>
            <a:endParaRPr lang="ru-RU" dirty="0" smtClean="0">
              <a:solidFill>
                <a:srgbClr val="1B13C3"/>
              </a:solidFill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tt-RU" dirty="0" smtClean="0">
                <a:solidFill>
                  <a:srgbClr val="1B13C3"/>
                </a:solidFill>
              </a:rPr>
              <a:t>- Нигезләре бертөрле булган дәрәҗәләрне ничек бүләбез?</a:t>
            </a:r>
            <a:endParaRPr lang="ru-RU" dirty="0" smtClean="0">
              <a:solidFill>
                <a:srgbClr val="1B13C3"/>
              </a:solidFill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tt-RU" dirty="0" smtClean="0">
                <a:solidFill>
                  <a:srgbClr val="1B13C3"/>
                </a:solidFill>
              </a:rPr>
              <a:t>- Дәрәҗәне дәрәҗәгә ничек күтәрәбез?</a:t>
            </a:r>
            <a:endParaRPr lang="ru-RU" dirty="0" smtClean="0">
              <a:solidFill>
                <a:srgbClr val="1B13C3"/>
              </a:solidFill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tt-RU" dirty="0" smtClean="0">
                <a:solidFill>
                  <a:srgbClr val="1B13C3"/>
                </a:solidFill>
              </a:rPr>
              <a:t>- Тапкырчыгышны  </a:t>
            </a:r>
            <a:r>
              <a:rPr lang="tt-RU" dirty="0" smtClean="0">
                <a:solidFill>
                  <a:srgbClr val="1B13C3"/>
                </a:solidFill>
              </a:rPr>
              <a:t>ничек  </a:t>
            </a:r>
            <a:r>
              <a:rPr lang="tt-RU" dirty="0" smtClean="0">
                <a:solidFill>
                  <a:srgbClr val="1B13C3"/>
                </a:solidFill>
              </a:rPr>
              <a:t>дәрәҗәгә күтәрәбез?</a:t>
            </a:r>
            <a:endParaRPr lang="ru-RU" dirty="0" smtClean="0">
              <a:solidFill>
                <a:srgbClr val="1B13C3"/>
              </a:solidFill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tt-RU" dirty="0" smtClean="0">
                <a:solidFill>
                  <a:srgbClr val="1B13C3"/>
                </a:solidFill>
              </a:rPr>
              <a:t>- Бербуыннарны ничек тапкырлыйбыз?</a:t>
            </a:r>
            <a:endParaRPr lang="ru-RU" dirty="0" smtClean="0">
              <a:solidFill>
                <a:srgbClr val="1B13C3"/>
              </a:solidFill>
            </a:endParaRPr>
          </a:p>
          <a:p>
            <a:pPr marL="514350" indent="-514350" algn="ctr">
              <a:buFont typeface="+mj-lt"/>
              <a:buAutoNum type="arabicPeriod"/>
            </a:pPr>
            <a:r>
              <a:rPr lang="tt-RU" dirty="0" smtClean="0">
                <a:solidFill>
                  <a:srgbClr val="1B13C3"/>
                </a:solidFill>
              </a:rPr>
              <a:t>- Бербуынны дәрәҗәгә күтәргәндә нинди кагыйдәләрне кулланабыз</a:t>
            </a:r>
            <a:r>
              <a:rPr lang="tt-RU" dirty="0" smtClean="0"/>
              <a:t>?</a:t>
            </a:r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14290"/>
            <a:ext cx="7572428" cy="928694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                  тест    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           </a:t>
            </a:r>
            <a:endParaRPr lang="ru-RU" sz="3100" dirty="0"/>
          </a:p>
        </p:txBody>
      </p:sp>
      <p:sp useBgFill="1"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1357298"/>
            <a:ext cx="8182004" cy="5000660"/>
          </a:xfrm>
          <a:ln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Лилия\Documents\Мои сканированные изображения\2010-01 (янв)\сканирование0002.jp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71472" y="857232"/>
            <a:ext cx="8072493" cy="55721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642918"/>
            <a:ext cx="8253442" cy="1143008"/>
          </a:xfrm>
        </p:spPr>
        <p:txBody>
          <a:bodyPr>
            <a:normAutofit fontScale="90000"/>
          </a:bodyPr>
          <a:lstStyle/>
          <a:p>
            <a:pPr algn="ctr"/>
            <a:r>
              <a:rPr lang="tt-RU" i="1" dirty="0" smtClean="0"/>
              <a:t/>
            </a:r>
            <a:br>
              <a:rPr lang="tt-RU" i="1" dirty="0" smtClean="0"/>
            </a:br>
            <a:r>
              <a:rPr lang="tt-RU" i="1" dirty="0" smtClean="0"/>
              <a:t/>
            </a:r>
            <a:br>
              <a:rPr lang="tt-RU" i="1" dirty="0" smtClean="0"/>
            </a:br>
            <a:r>
              <a:rPr lang="tt-RU" i="1" dirty="0" smtClean="0"/>
              <a:t/>
            </a:r>
            <a:br>
              <a:rPr lang="tt-RU" i="1" dirty="0" smtClean="0"/>
            </a:br>
            <a:r>
              <a:rPr lang="tt-RU" i="1" dirty="0" smtClean="0"/>
              <a:t/>
            </a:r>
            <a:br>
              <a:rPr lang="tt-RU" i="1" dirty="0" smtClean="0"/>
            </a:br>
            <a:r>
              <a:rPr lang="tt-RU" i="1" dirty="0" smtClean="0"/>
              <a:t/>
            </a:r>
            <a:br>
              <a:rPr lang="tt-RU" i="1" dirty="0" smtClean="0"/>
            </a:br>
            <a:r>
              <a:rPr lang="tt-RU" i="1" dirty="0" smtClean="0"/>
              <a:t/>
            </a:r>
            <a:br>
              <a:rPr lang="tt-RU" i="1" dirty="0" smtClean="0"/>
            </a:br>
            <a:r>
              <a:rPr lang="tt-RU" i="1" dirty="0" smtClean="0"/>
              <a:t/>
            </a:r>
            <a:br>
              <a:rPr lang="tt-RU" i="1" dirty="0" smtClean="0"/>
            </a:br>
            <a:r>
              <a:rPr lang="tt-RU" i="1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tt-RU" i="1" dirty="0" smtClean="0"/>
              <a:t>3. Эшлибез дә, уйныйбыз да!</a:t>
            </a:r>
            <a:br>
              <a:rPr lang="tt-RU" i="1" dirty="0" smtClean="0"/>
            </a:br>
            <a:r>
              <a:rPr lang="tt-RU" sz="4000" i="1" dirty="0" smtClean="0"/>
              <a:t>Кем тизрәк?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1214422"/>
            <a:ext cx="7854696" cy="5214974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6">
            <a:hlinkClick r:id="" action="ppaction://hlinkshowjump?jump=lastslideviewed" highlightClick="1"/>
          </p:cNvPr>
          <p:cNvGraphicFramePr>
            <a:graphicFrameLocks noGrp="1"/>
          </p:cNvGraphicFramePr>
          <p:nvPr/>
        </p:nvGraphicFramePr>
        <p:xfrm>
          <a:off x="571472" y="1857364"/>
          <a:ext cx="7786742" cy="46434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642918"/>
            <a:ext cx="8253442" cy="1143008"/>
          </a:xfrm>
        </p:spPr>
        <p:txBody>
          <a:bodyPr numCol="2">
            <a:noAutofit/>
          </a:bodyPr>
          <a:lstStyle/>
          <a:p>
            <a:pPr algn="ctr"/>
            <a:r>
              <a:rPr lang="tt-RU" sz="1800" i="1" dirty="0" smtClean="0"/>
              <a:t/>
            </a:r>
            <a:br>
              <a:rPr lang="tt-RU" sz="1800" i="1" dirty="0" smtClean="0"/>
            </a:br>
            <a:r>
              <a:rPr lang="tt-RU" sz="1800" i="1" dirty="0" smtClean="0"/>
              <a:t/>
            </a:r>
            <a:br>
              <a:rPr lang="tt-RU" sz="1800" i="1" dirty="0" smtClean="0"/>
            </a:br>
            <a:r>
              <a:rPr lang="tt-RU" sz="1800" i="1" dirty="0" smtClean="0"/>
              <a:t/>
            </a:r>
            <a:br>
              <a:rPr lang="tt-RU" sz="1800" i="1" dirty="0" smtClean="0"/>
            </a:br>
            <a:r>
              <a:rPr lang="tt-RU" sz="1800" i="1" dirty="0" smtClean="0"/>
              <a:t/>
            </a:r>
            <a:br>
              <a:rPr lang="tt-RU" sz="1800" i="1" dirty="0" smtClean="0"/>
            </a:br>
            <a:r>
              <a:rPr lang="tt-RU" sz="1800" i="1" dirty="0" smtClean="0"/>
              <a:t/>
            </a:r>
            <a:br>
              <a:rPr lang="tt-RU" sz="1800" i="1" dirty="0" smtClean="0"/>
            </a:br>
            <a:r>
              <a:rPr lang="tt-RU" sz="1800" i="1" dirty="0" smtClean="0"/>
              <a:t/>
            </a:r>
            <a:br>
              <a:rPr lang="tt-RU" sz="1800" i="1" dirty="0" smtClean="0"/>
            </a:br>
            <a:r>
              <a:rPr lang="tt-RU" sz="1800" i="1" dirty="0" smtClean="0"/>
              <a:t/>
            </a:r>
            <a:br>
              <a:rPr lang="tt-RU" sz="1800" i="1" dirty="0" smtClean="0"/>
            </a:br>
            <a:r>
              <a:rPr lang="tt-RU" sz="1800" i="1" dirty="0" smtClean="0"/>
              <a:t> 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28662" y="2214554"/>
            <a:ext cx="7286676" cy="4357718"/>
          </a:xfrm>
          <a:solidFill>
            <a:schemeClr val="accent6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numCol="1">
            <a:no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tt-RU" sz="3600" dirty="0" smtClean="0">
                <a:solidFill>
                  <a:srgbClr val="7030A0"/>
                </a:solidFill>
              </a:rPr>
              <a:t> </a:t>
            </a:r>
            <a:r>
              <a:rPr lang="tt-RU" sz="2800" dirty="0" smtClean="0">
                <a:solidFill>
                  <a:srgbClr val="7030A0"/>
                </a:solidFill>
              </a:rPr>
              <a:t>3 • 3 • 3 • 3 • 3 = 5</a:t>
            </a:r>
            <a:r>
              <a:rPr lang="tt-RU" sz="2800" baseline="30000" dirty="0" smtClean="0">
                <a:solidFill>
                  <a:srgbClr val="7030A0"/>
                </a:solidFill>
              </a:rPr>
              <a:t>3</a:t>
            </a:r>
            <a:r>
              <a:rPr lang="tt-RU" sz="2800" dirty="0" smtClean="0">
                <a:solidFill>
                  <a:srgbClr val="7030A0"/>
                </a:solidFill>
              </a:rPr>
              <a:t>; 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tt-RU" sz="2800" dirty="0" smtClean="0">
                <a:solidFill>
                  <a:srgbClr val="7030A0"/>
                </a:solidFill>
              </a:rPr>
              <a:t> 5</a:t>
            </a:r>
            <a:r>
              <a:rPr lang="tt-RU" sz="2800" baseline="30000" dirty="0" smtClean="0">
                <a:solidFill>
                  <a:srgbClr val="7030A0"/>
                </a:solidFill>
              </a:rPr>
              <a:t>2</a:t>
            </a:r>
            <a:r>
              <a:rPr lang="tt-RU" sz="2800" dirty="0" smtClean="0">
                <a:solidFill>
                  <a:srgbClr val="7030A0"/>
                </a:solidFill>
              </a:rPr>
              <a:t>. 5</a:t>
            </a:r>
            <a:r>
              <a:rPr lang="tt-RU" sz="2800" baseline="30000" dirty="0" smtClean="0">
                <a:solidFill>
                  <a:srgbClr val="7030A0"/>
                </a:solidFill>
              </a:rPr>
              <a:t>3</a:t>
            </a:r>
            <a:r>
              <a:rPr lang="tt-RU" sz="2800" dirty="0" smtClean="0">
                <a:solidFill>
                  <a:srgbClr val="7030A0"/>
                </a:solidFill>
              </a:rPr>
              <a:t> = 10</a:t>
            </a:r>
            <a:r>
              <a:rPr lang="tt-RU" sz="2800" baseline="30000" dirty="0" smtClean="0">
                <a:solidFill>
                  <a:srgbClr val="7030A0"/>
                </a:solidFill>
              </a:rPr>
              <a:t>5</a:t>
            </a:r>
            <a:r>
              <a:rPr lang="tt-RU" sz="2800" dirty="0" smtClean="0">
                <a:solidFill>
                  <a:srgbClr val="7030A0"/>
                </a:solidFill>
              </a:rPr>
              <a:t>; </a:t>
            </a:r>
            <a:endParaRPr lang="ru-RU" sz="2800" dirty="0" smtClean="0">
              <a:solidFill>
                <a:srgbClr val="7030A0"/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tt-RU" sz="2800" dirty="0" smtClean="0">
                <a:solidFill>
                  <a:srgbClr val="7030A0"/>
                </a:solidFill>
              </a:rPr>
              <a:t> 2</a:t>
            </a:r>
            <a:r>
              <a:rPr lang="tt-RU" sz="2800" baseline="30000" dirty="0" smtClean="0">
                <a:solidFill>
                  <a:srgbClr val="7030A0"/>
                </a:solidFill>
              </a:rPr>
              <a:t>30</a:t>
            </a:r>
            <a:r>
              <a:rPr lang="tt-RU" sz="2800" dirty="0" smtClean="0">
                <a:solidFill>
                  <a:srgbClr val="7030A0"/>
                </a:solidFill>
              </a:rPr>
              <a:t> • 2</a:t>
            </a:r>
            <a:r>
              <a:rPr lang="tt-RU" sz="2800" baseline="30000" dirty="0" smtClean="0">
                <a:solidFill>
                  <a:srgbClr val="7030A0"/>
                </a:solidFill>
              </a:rPr>
              <a:t>10</a:t>
            </a:r>
            <a:r>
              <a:rPr lang="tt-RU" sz="2800" dirty="0" smtClean="0">
                <a:solidFill>
                  <a:srgbClr val="7030A0"/>
                </a:solidFill>
              </a:rPr>
              <a:t> = 2</a:t>
            </a:r>
            <a:r>
              <a:rPr lang="tt-RU" sz="2800" baseline="30000" dirty="0" smtClean="0">
                <a:solidFill>
                  <a:srgbClr val="7030A0"/>
                </a:solidFill>
              </a:rPr>
              <a:t>3</a:t>
            </a:r>
            <a:r>
              <a:rPr lang="tt-RU" sz="2800" dirty="0" smtClean="0">
                <a:solidFill>
                  <a:srgbClr val="7030A0"/>
                </a:solidFill>
              </a:rPr>
              <a:t>; 	 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tt-RU" sz="2800" dirty="0" smtClean="0">
                <a:solidFill>
                  <a:srgbClr val="7030A0"/>
                </a:solidFill>
              </a:rPr>
              <a:t>(2а)</a:t>
            </a:r>
            <a:r>
              <a:rPr lang="tt-RU" sz="2800" baseline="30000" dirty="0" smtClean="0">
                <a:solidFill>
                  <a:srgbClr val="7030A0"/>
                </a:solidFill>
              </a:rPr>
              <a:t>5</a:t>
            </a:r>
            <a:r>
              <a:rPr lang="tt-RU" sz="2800" dirty="0" smtClean="0">
                <a:solidFill>
                  <a:srgbClr val="7030A0"/>
                </a:solidFill>
              </a:rPr>
              <a:t> = 2а</a:t>
            </a:r>
            <a:r>
              <a:rPr lang="tt-RU" sz="2800" baseline="30000" dirty="0" smtClean="0">
                <a:solidFill>
                  <a:srgbClr val="7030A0"/>
                </a:solidFill>
              </a:rPr>
              <a:t>5</a:t>
            </a:r>
            <a:r>
              <a:rPr lang="tt-RU" sz="2800" dirty="0" smtClean="0">
                <a:solidFill>
                  <a:srgbClr val="7030A0"/>
                </a:solidFill>
              </a:rPr>
              <a:t> 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tt-RU" sz="2800" dirty="0" smtClean="0">
                <a:solidFill>
                  <a:srgbClr val="7030A0"/>
                </a:solidFill>
              </a:rPr>
              <a:t> 3</a:t>
            </a:r>
            <a:r>
              <a:rPr lang="tt-RU" sz="2800" baseline="30000" dirty="0" smtClean="0">
                <a:solidFill>
                  <a:srgbClr val="7030A0"/>
                </a:solidFill>
              </a:rPr>
              <a:t>5</a:t>
            </a:r>
            <a:r>
              <a:rPr lang="tt-RU" sz="2800" dirty="0" smtClean="0">
                <a:solidFill>
                  <a:srgbClr val="7030A0"/>
                </a:solidFill>
              </a:rPr>
              <a:t> • 3</a:t>
            </a:r>
            <a:r>
              <a:rPr lang="tt-RU" sz="2800" baseline="30000" dirty="0" smtClean="0">
                <a:solidFill>
                  <a:srgbClr val="7030A0"/>
                </a:solidFill>
              </a:rPr>
              <a:t>8</a:t>
            </a:r>
            <a:r>
              <a:rPr lang="tt-RU" sz="2800" dirty="0" smtClean="0">
                <a:solidFill>
                  <a:srgbClr val="7030A0"/>
                </a:solidFill>
              </a:rPr>
              <a:t> = 3</a:t>
            </a:r>
            <a:r>
              <a:rPr lang="tt-RU" sz="2800" baseline="30000" dirty="0" smtClean="0">
                <a:solidFill>
                  <a:srgbClr val="7030A0"/>
                </a:solidFill>
              </a:rPr>
              <a:t>40</a:t>
            </a:r>
            <a:r>
              <a:rPr lang="tt-RU" sz="2800" dirty="0" smtClean="0">
                <a:solidFill>
                  <a:srgbClr val="7030A0"/>
                </a:solidFill>
              </a:rPr>
              <a:t>;               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tt-RU" sz="2800" dirty="0" smtClean="0">
                <a:solidFill>
                  <a:srgbClr val="7030A0"/>
                </a:solidFill>
              </a:rPr>
              <a:t>( -2)</a:t>
            </a:r>
            <a:r>
              <a:rPr lang="tt-RU" sz="2800" baseline="30000" dirty="0" smtClean="0">
                <a:solidFill>
                  <a:srgbClr val="7030A0"/>
                </a:solidFill>
              </a:rPr>
              <a:t>2</a:t>
            </a:r>
            <a:r>
              <a:rPr lang="tt-RU" sz="2800" dirty="0" smtClean="0">
                <a:solidFill>
                  <a:srgbClr val="7030A0"/>
                </a:solidFill>
              </a:rPr>
              <a:t> = - 2 • 2 = -4; </a:t>
            </a:r>
            <a:endParaRPr lang="ru-RU" sz="2800" dirty="0" smtClean="0">
              <a:solidFill>
                <a:srgbClr val="7030A0"/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tt-RU" sz="2800" dirty="0" smtClean="0">
                <a:solidFill>
                  <a:srgbClr val="7030A0"/>
                </a:solidFill>
              </a:rPr>
              <a:t> (</a:t>
            </a:r>
            <a:r>
              <a:rPr lang="ru-RU" sz="2800" dirty="0" err="1" smtClean="0">
                <a:solidFill>
                  <a:srgbClr val="7030A0"/>
                </a:solidFill>
              </a:rPr>
              <a:t>х</a:t>
            </a:r>
            <a:r>
              <a:rPr lang="tt-RU" sz="2800" baseline="30000" dirty="0" smtClean="0">
                <a:solidFill>
                  <a:srgbClr val="7030A0"/>
                </a:solidFill>
              </a:rPr>
              <a:t>2</a:t>
            </a:r>
            <a:r>
              <a:rPr lang="ru-RU" sz="2800" dirty="0" smtClean="0">
                <a:solidFill>
                  <a:srgbClr val="7030A0"/>
                </a:solidFill>
              </a:rPr>
              <a:t>)</a:t>
            </a:r>
            <a:r>
              <a:rPr lang="tt-RU" sz="2800" baseline="30000" dirty="0" smtClean="0">
                <a:solidFill>
                  <a:srgbClr val="7030A0"/>
                </a:solidFill>
              </a:rPr>
              <a:t>3</a:t>
            </a:r>
            <a:r>
              <a:rPr lang="tt-RU" sz="2800" dirty="0" smtClean="0">
                <a:solidFill>
                  <a:srgbClr val="7030A0"/>
                </a:solidFill>
              </a:rPr>
              <a:t> </a:t>
            </a:r>
            <a:r>
              <a:rPr lang="ru-RU" sz="2800" dirty="0" smtClean="0">
                <a:solidFill>
                  <a:srgbClr val="7030A0"/>
                </a:solidFill>
              </a:rPr>
              <a:t>= </a:t>
            </a:r>
            <a:r>
              <a:rPr lang="ru-RU" sz="2800" dirty="0" err="1" smtClean="0">
                <a:solidFill>
                  <a:srgbClr val="7030A0"/>
                </a:solidFill>
              </a:rPr>
              <a:t>х</a:t>
            </a:r>
            <a:r>
              <a:rPr lang="tt-RU" sz="2800" baseline="30000" dirty="0" smtClean="0">
                <a:solidFill>
                  <a:srgbClr val="7030A0"/>
                </a:solidFill>
              </a:rPr>
              <a:t>5</a:t>
            </a:r>
            <a:r>
              <a:rPr lang="ru-RU" sz="2800" dirty="0" smtClean="0">
                <a:solidFill>
                  <a:srgbClr val="7030A0"/>
                </a:solidFill>
              </a:rPr>
              <a:t>; </a:t>
            </a:r>
            <a:r>
              <a:rPr lang="tt-RU" sz="2800" dirty="0" smtClean="0">
                <a:solidFill>
                  <a:srgbClr val="7030A0"/>
                </a:solidFill>
              </a:rPr>
              <a:t>  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tt-RU" sz="2800" dirty="0" smtClean="0">
                <a:solidFill>
                  <a:srgbClr val="7030A0"/>
                </a:solidFill>
              </a:rPr>
              <a:t>  </a:t>
            </a:r>
            <a:r>
              <a:rPr lang="ru-RU" sz="2800" dirty="0" smtClean="0">
                <a:solidFill>
                  <a:srgbClr val="7030A0"/>
                </a:solidFill>
              </a:rPr>
              <a:t>а</a:t>
            </a:r>
            <a:r>
              <a:rPr lang="tt-RU" sz="2800" baseline="30000" dirty="0" smtClean="0">
                <a:solidFill>
                  <a:srgbClr val="7030A0"/>
                </a:solidFill>
              </a:rPr>
              <a:t>3</a:t>
            </a:r>
            <a:r>
              <a:rPr lang="ru-RU" sz="2800" dirty="0" smtClean="0">
                <a:solidFill>
                  <a:srgbClr val="7030A0"/>
                </a:solidFill>
              </a:rPr>
              <a:t>• (а</a:t>
            </a:r>
            <a:r>
              <a:rPr lang="tt-RU" sz="2800" baseline="30000" dirty="0" smtClean="0">
                <a:solidFill>
                  <a:srgbClr val="7030A0"/>
                </a:solidFill>
              </a:rPr>
              <a:t>2</a:t>
            </a:r>
            <a:r>
              <a:rPr lang="ru-RU" sz="2800" dirty="0" smtClean="0">
                <a:solidFill>
                  <a:srgbClr val="7030A0"/>
                </a:solidFill>
              </a:rPr>
              <a:t>)</a:t>
            </a:r>
            <a:r>
              <a:rPr lang="tt-RU" sz="2800" baseline="30000" dirty="0" smtClean="0">
                <a:solidFill>
                  <a:srgbClr val="7030A0"/>
                </a:solidFill>
              </a:rPr>
              <a:t>4</a:t>
            </a:r>
            <a:r>
              <a:rPr lang="tt-RU" sz="2800" dirty="0" smtClean="0">
                <a:solidFill>
                  <a:srgbClr val="7030A0"/>
                </a:solidFill>
              </a:rPr>
              <a:t> </a:t>
            </a:r>
            <a:r>
              <a:rPr lang="ru-RU" sz="2800" dirty="0" smtClean="0">
                <a:solidFill>
                  <a:srgbClr val="7030A0"/>
                </a:solidFill>
              </a:rPr>
              <a:t>= (а</a:t>
            </a:r>
            <a:r>
              <a:rPr lang="tt-RU" sz="2800" baseline="30000" dirty="0" smtClean="0">
                <a:solidFill>
                  <a:srgbClr val="7030A0"/>
                </a:solidFill>
              </a:rPr>
              <a:t>3</a:t>
            </a:r>
            <a:r>
              <a:rPr lang="tt-RU" sz="2800" dirty="0" smtClean="0">
                <a:solidFill>
                  <a:srgbClr val="7030A0"/>
                </a:solidFill>
              </a:rPr>
              <a:t>)</a:t>
            </a:r>
            <a:r>
              <a:rPr lang="tt-RU" sz="2800" baseline="30000" dirty="0" smtClean="0">
                <a:solidFill>
                  <a:srgbClr val="7030A0"/>
                </a:solidFill>
              </a:rPr>
              <a:t>7</a:t>
            </a:r>
            <a:r>
              <a:rPr lang="tt-RU" sz="2800" dirty="0" smtClean="0">
                <a:solidFill>
                  <a:srgbClr val="7030A0"/>
                </a:solidFill>
              </a:rPr>
              <a:t> = </a:t>
            </a:r>
            <a:r>
              <a:rPr lang="ru-RU" sz="2800" dirty="0" smtClean="0">
                <a:solidFill>
                  <a:srgbClr val="7030A0"/>
                </a:solidFill>
              </a:rPr>
              <a:t>а</a:t>
            </a:r>
            <a:r>
              <a:rPr lang="tt-RU" sz="2800" baseline="30000" dirty="0" smtClean="0">
                <a:solidFill>
                  <a:srgbClr val="7030A0"/>
                </a:solidFill>
              </a:rPr>
              <a:t>2</a:t>
            </a:r>
            <a:r>
              <a:rPr lang="ru-RU" sz="2800" baseline="30000" dirty="0" smtClean="0">
                <a:solidFill>
                  <a:srgbClr val="7030A0"/>
                </a:solidFill>
              </a:rPr>
              <a:t>1</a:t>
            </a:r>
            <a:r>
              <a:rPr lang="ru-RU" sz="2800" dirty="0" smtClean="0">
                <a:solidFill>
                  <a:srgbClr val="7030A0"/>
                </a:solidFill>
              </a:rPr>
              <a:t> 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10800000" flipV="1">
            <a:off x="1285852" y="887092"/>
            <a:ext cx="6715172" cy="769441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4400" dirty="0" smtClean="0"/>
              <a:t>               </a:t>
            </a:r>
            <a:r>
              <a:rPr lang="ru-RU" sz="4400" dirty="0" err="1" smtClean="0"/>
              <a:t>Хатаны</a:t>
            </a:r>
            <a:r>
              <a:rPr lang="ru-RU" sz="4400" dirty="0" smtClean="0"/>
              <a:t> тап!</a:t>
            </a:r>
            <a:endParaRPr lang="ru-RU" sz="44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357166"/>
            <a:ext cx="7851648" cy="1357322"/>
          </a:xfrm>
        </p:spPr>
        <p:txBody>
          <a:bodyPr>
            <a:normAutofit fontScale="90000"/>
          </a:bodyPr>
          <a:lstStyle/>
          <a:p>
            <a:r>
              <a:rPr lang="tt-RU" i="1" dirty="0" smtClean="0"/>
              <a:t>4. Белем үрләре яулыйбыз!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142984"/>
            <a:ext cx="7854696" cy="5214974"/>
          </a:xfrm>
        </p:spPr>
        <p:txBody>
          <a:bodyPr/>
          <a:lstStyle/>
          <a:p>
            <a:pPr algn="l"/>
            <a:endParaRPr lang="ru-RU" dirty="0" smtClean="0"/>
          </a:p>
        </p:txBody>
      </p:sp>
      <p:graphicFrame>
        <p:nvGraphicFramePr>
          <p:cNvPr id="5" name="Содержимое 10"/>
          <p:cNvGraphicFramePr>
            <a:graphicFrameLocks noGrp="1"/>
          </p:cNvGraphicFramePr>
          <p:nvPr>
            <p:ph sz="quarter" idx="2"/>
          </p:nvPr>
        </p:nvGraphicFramePr>
        <p:xfrm>
          <a:off x="214282" y="1071546"/>
          <a:ext cx="8643998" cy="5247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714356"/>
            <a:ext cx="7851648" cy="3643338"/>
          </a:xfrm>
        </p:spPr>
        <p:txBody>
          <a:bodyPr/>
          <a:lstStyle/>
          <a:p>
            <a:pPr algn="ctr"/>
            <a:r>
              <a:rPr lang="tt-RU" dirty="0" smtClean="0"/>
              <a:t>5. Уйна да көл, әмма сабагыңны бел?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1500174"/>
            <a:ext cx="7854696" cy="4000528"/>
          </a:xfrm>
        </p:spPr>
        <p:txBody>
          <a:bodyPr/>
          <a:lstStyle/>
          <a:p>
            <a:endParaRPr lang="tt-RU" dirty="0" smtClean="0"/>
          </a:p>
          <a:p>
            <a:endParaRPr lang="tt-RU" dirty="0" smtClean="0"/>
          </a:p>
          <a:p>
            <a:endParaRPr lang="tt-RU" dirty="0" smtClean="0"/>
          </a:p>
          <a:p>
            <a:endParaRPr lang="tt-RU" dirty="0" smtClean="0"/>
          </a:p>
          <a:p>
            <a:endParaRPr lang="tt-RU" dirty="0" smtClean="0"/>
          </a:p>
          <a:p>
            <a:endParaRPr lang="tt-RU" dirty="0" smtClean="0"/>
          </a:p>
          <a:p>
            <a:pPr algn="ctr"/>
            <a:r>
              <a:rPr lang="tt-RU" sz="3200" dirty="0" smtClean="0"/>
              <a:t>Өй эше.</a:t>
            </a:r>
          </a:p>
          <a:p>
            <a:pPr algn="ctr"/>
            <a:endParaRPr lang="tt-RU" dirty="0" smtClean="0"/>
          </a:p>
          <a:p>
            <a:endParaRPr lang="ru-RU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246</TotalTime>
  <Words>150</Words>
  <Application>Microsoft Office PowerPoint</Application>
  <PresentationFormat>Экран (4:3)</PresentationFormat>
  <Paragraphs>53</Paragraphs>
  <Slides>8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Поток</vt:lpstr>
      <vt:lpstr>Тема:      </vt:lpstr>
      <vt:lpstr>1. Гүзәл сарай төзибез!</vt:lpstr>
      <vt:lpstr>2. Без булдырабыз</vt:lpstr>
      <vt:lpstr>                      тест                </vt:lpstr>
      <vt:lpstr>         3. Эшлибез дә, уйныйбыз да! Кем тизрәк?</vt:lpstr>
      <vt:lpstr>         </vt:lpstr>
      <vt:lpstr>4. Белем үрләре яулыйбыз! </vt:lpstr>
      <vt:lpstr>5. Уйна да көл, әмма сабагыңны бел?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Лилия</dc:creator>
  <cp:lastModifiedBy>Сиза</cp:lastModifiedBy>
  <cp:revision>30</cp:revision>
  <dcterms:created xsi:type="dcterms:W3CDTF">2010-01-03T18:21:26Z</dcterms:created>
  <dcterms:modified xsi:type="dcterms:W3CDTF">2010-01-20T06:40:20Z</dcterms:modified>
</cp:coreProperties>
</file>