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60" r:id="rId5"/>
    <p:sldId id="259" r:id="rId6"/>
    <p:sldId id="334" r:id="rId7"/>
    <p:sldId id="335" r:id="rId8"/>
    <p:sldId id="263" r:id="rId9"/>
    <p:sldId id="336" r:id="rId10"/>
    <p:sldId id="337" r:id="rId11"/>
    <p:sldId id="338" r:id="rId12"/>
    <p:sldId id="339" r:id="rId13"/>
    <p:sldId id="343" r:id="rId14"/>
    <p:sldId id="342" r:id="rId15"/>
    <p:sldId id="341" r:id="rId16"/>
    <p:sldId id="340" r:id="rId17"/>
    <p:sldId id="344" r:id="rId18"/>
    <p:sldId id="345" r:id="rId19"/>
    <p:sldId id="349" r:id="rId20"/>
    <p:sldId id="348" r:id="rId21"/>
    <p:sldId id="347" r:id="rId22"/>
    <p:sldId id="346" r:id="rId23"/>
    <p:sldId id="350" r:id="rId24"/>
    <p:sldId id="353" r:id="rId25"/>
    <p:sldId id="352" r:id="rId26"/>
    <p:sldId id="351" r:id="rId27"/>
    <p:sldId id="355" r:id="rId28"/>
    <p:sldId id="354" r:id="rId29"/>
    <p:sldId id="264" r:id="rId30"/>
    <p:sldId id="265" r:id="rId31"/>
    <p:sldId id="332" r:id="rId32"/>
    <p:sldId id="33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00"/>
    <a:srgbClr val="00CC00"/>
    <a:srgbClr val="33CC33"/>
    <a:srgbClr val="FF0000"/>
    <a:srgbClr val="3399FF"/>
    <a:srgbClr val="00FF00"/>
    <a:srgbClr val="0033CC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7834" autoAdjust="0"/>
    <p:restoredTop sz="94576" autoAdjust="0"/>
  </p:normalViewPr>
  <p:slideViewPr>
    <p:cSldViewPr>
      <p:cViewPr varScale="1">
        <p:scale>
          <a:sx n="62" d="100"/>
          <a:sy n="62" d="100"/>
        </p:scale>
        <p:origin x="-78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5D1AA1-B745-43EC-AD33-1F595D9D5C1F}" type="doc">
      <dgm:prSet loTypeId="urn:microsoft.com/office/officeart/2005/8/layout/cycle6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0202E17-D336-43AB-8DEE-D208E29249A8}">
      <dgm:prSet phldrT="[Текст]" custT="1"/>
      <dgm:spPr/>
      <dgm:t>
        <a:bodyPr/>
        <a:lstStyle/>
        <a:p>
          <a:r>
            <a:rPr lang="ru-RU" sz="2000" dirty="0"/>
            <a:t>100</a:t>
          </a:r>
        </a:p>
      </dgm:t>
    </dgm:pt>
    <dgm:pt modelId="{4A8A5CF9-8FFB-4E53-82A3-005873B45D06}" type="parTrans" cxnId="{E9881602-A930-47E6-8B3D-8932DE905E53}">
      <dgm:prSet/>
      <dgm:spPr/>
      <dgm:t>
        <a:bodyPr/>
        <a:lstStyle/>
        <a:p>
          <a:endParaRPr lang="ru-RU"/>
        </a:p>
      </dgm:t>
    </dgm:pt>
    <dgm:pt modelId="{44F13A9E-49B8-48B0-A32F-44E8AE3C4A4D}" type="sibTrans" cxnId="{E9881602-A930-47E6-8B3D-8932DE905E53}">
      <dgm:prSet/>
      <dgm:spPr/>
      <dgm:t>
        <a:bodyPr/>
        <a:lstStyle/>
        <a:p>
          <a:endParaRPr lang="ru-RU"/>
        </a:p>
      </dgm:t>
    </dgm:pt>
    <dgm:pt modelId="{22B42F89-CCCA-4AB4-89F6-C11E98346F1A}">
      <dgm:prSet phldrT="[Текст]" custT="1"/>
      <dgm:spPr>
        <a:ln>
          <a:solidFill>
            <a:srgbClr val="00B050"/>
          </a:solidFill>
        </a:ln>
      </dgm:spPr>
      <dgm:t>
        <a:bodyPr/>
        <a:lstStyle/>
        <a:p>
          <a:r>
            <a:rPr lang="ru-RU" sz="2000" dirty="0"/>
            <a:t>:4</a:t>
          </a:r>
        </a:p>
      </dgm:t>
    </dgm:pt>
    <dgm:pt modelId="{D20BE305-5B70-446A-B8CF-8FB23BA9845D}" type="parTrans" cxnId="{D6ADD832-08B3-4837-9E3E-B218857CA12A}">
      <dgm:prSet/>
      <dgm:spPr/>
      <dgm:t>
        <a:bodyPr/>
        <a:lstStyle/>
        <a:p>
          <a:endParaRPr lang="ru-RU"/>
        </a:p>
      </dgm:t>
    </dgm:pt>
    <dgm:pt modelId="{69CDADF2-1652-4302-97E1-609B4647395A}" type="sibTrans" cxnId="{D6ADD832-08B3-4837-9E3E-B218857CA12A}">
      <dgm:prSet/>
      <dgm:spPr/>
      <dgm:t>
        <a:bodyPr/>
        <a:lstStyle/>
        <a:p>
          <a:endParaRPr lang="ru-RU"/>
        </a:p>
      </dgm:t>
    </dgm:pt>
    <dgm:pt modelId="{4005F1F7-1D90-4D08-8696-AC60CFD568EE}">
      <dgm:prSet phldrT="[Текст]" custT="1"/>
      <dgm:spPr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ru-RU" sz="2000" dirty="0"/>
            <a:t>+</a:t>
          </a:r>
          <a:r>
            <a:rPr lang="ru-RU" sz="2000" dirty="0">
              <a:latin typeface="Georgia"/>
            </a:rPr>
            <a:t>√25</a:t>
          </a:r>
          <a:endParaRPr lang="ru-RU" sz="2000" dirty="0"/>
        </a:p>
      </dgm:t>
    </dgm:pt>
    <dgm:pt modelId="{74A4ECBB-2FD9-4329-A7FB-AC40540BFB3C}" type="parTrans" cxnId="{3CB3B787-2CD1-49B5-8EDA-D186ECE49DBD}">
      <dgm:prSet/>
      <dgm:spPr/>
      <dgm:t>
        <a:bodyPr/>
        <a:lstStyle/>
        <a:p>
          <a:endParaRPr lang="ru-RU"/>
        </a:p>
      </dgm:t>
    </dgm:pt>
    <dgm:pt modelId="{B4DF5597-73DD-402E-942A-BCA92F7EC29F}" type="sibTrans" cxnId="{3CB3B787-2CD1-49B5-8EDA-D186ECE49DBD}">
      <dgm:prSet/>
      <dgm:spPr/>
      <dgm:t>
        <a:bodyPr/>
        <a:lstStyle/>
        <a:p>
          <a:endParaRPr lang="ru-RU"/>
        </a:p>
      </dgm:t>
    </dgm:pt>
    <dgm:pt modelId="{AC5DE06E-E9E2-4806-90C9-3E981219CA60}">
      <dgm:prSet phldrT="[Текст]" custT="1"/>
      <dgm:spPr/>
      <dgm:t>
        <a:bodyPr/>
        <a:lstStyle/>
        <a:p>
          <a:r>
            <a:rPr lang="ru-RU" sz="2000" dirty="0">
              <a:latin typeface="Times New Roman"/>
              <a:cs typeface="Times New Roman"/>
            </a:rPr>
            <a:t>∙ </a:t>
          </a:r>
          <a:r>
            <a:rPr lang="ru-RU" sz="2000" dirty="0"/>
            <a:t>47/3</a:t>
          </a:r>
        </a:p>
      </dgm:t>
    </dgm:pt>
    <dgm:pt modelId="{AF08A859-733E-4577-91AF-3904ADFE9A5A}" type="parTrans" cxnId="{B5AAB954-C163-4E5E-84DD-980D37F93BCD}">
      <dgm:prSet/>
      <dgm:spPr/>
      <dgm:t>
        <a:bodyPr/>
        <a:lstStyle/>
        <a:p>
          <a:endParaRPr lang="ru-RU"/>
        </a:p>
      </dgm:t>
    </dgm:pt>
    <dgm:pt modelId="{886FBF44-20DD-4F54-9DBA-C865326E9D35}" type="sibTrans" cxnId="{B5AAB954-C163-4E5E-84DD-980D37F93BCD}">
      <dgm:prSet/>
      <dgm:spPr/>
      <dgm:t>
        <a:bodyPr/>
        <a:lstStyle/>
        <a:p>
          <a:endParaRPr lang="ru-RU"/>
        </a:p>
      </dgm:t>
    </dgm:pt>
    <dgm:pt modelId="{4BA7ED8E-7AAE-49F3-9E80-846898D904E0}">
      <dgm:prSet phldrT="[Текст]" custT="1"/>
      <dgm:spPr/>
      <dgm:t>
        <a:bodyPr/>
        <a:lstStyle/>
        <a:p>
          <a:r>
            <a:rPr lang="ru-RU" sz="2000" dirty="0"/>
            <a:t>:5</a:t>
          </a:r>
        </a:p>
      </dgm:t>
    </dgm:pt>
    <dgm:pt modelId="{32C7066C-CA72-492E-920E-E56C35674F50}" type="parTrans" cxnId="{8F1AE4B4-B20C-470C-AE00-724CDA882645}">
      <dgm:prSet/>
      <dgm:spPr/>
      <dgm:t>
        <a:bodyPr/>
        <a:lstStyle/>
        <a:p>
          <a:endParaRPr lang="ru-RU"/>
        </a:p>
      </dgm:t>
    </dgm:pt>
    <dgm:pt modelId="{9A6D5BFF-2072-4D67-8347-AE416EDECE67}" type="sibTrans" cxnId="{8F1AE4B4-B20C-470C-AE00-724CDA882645}">
      <dgm:prSet/>
      <dgm:spPr/>
      <dgm:t>
        <a:bodyPr/>
        <a:lstStyle/>
        <a:p>
          <a:endParaRPr lang="ru-RU"/>
        </a:p>
      </dgm:t>
    </dgm:pt>
    <dgm:pt modelId="{B2CD24C1-19E1-4317-B7C6-799067B1D5A2}">
      <dgm:prSet phldrT="[Текст]" custT="1"/>
      <dgm:spPr/>
      <dgm:t>
        <a:bodyPr/>
        <a:lstStyle/>
        <a:p>
          <a:r>
            <a:rPr lang="ru-RU" sz="2000" dirty="0">
              <a:latin typeface="Times New Roman"/>
              <a:cs typeface="Times New Roman"/>
            </a:rPr>
            <a:t>∙ 20</a:t>
          </a:r>
          <a:endParaRPr lang="ru-RU" sz="2000" dirty="0"/>
        </a:p>
      </dgm:t>
    </dgm:pt>
    <dgm:pt modelId="{25373FDD-592B-41DF-8A25-12D7EB94A23A}" type="parTrans" cxnId="{1C97BC00-6F2B-4FD0-8957-7D2B75F94C89}">
      <dgm:prSet/>
      <dgm:spPr/>
      <dgm:t>
        <a:bodyPr/>
        <a:lstStyle/>
        <a:p>
          <a:endParaRPr lang="ru-RU"/>
        </a:p>
      </dgm:t>
    </dgm:pt>
    <dgm:pt modelId="{64B98783-BD3A-40F6-B68F-F6A0356C4232}" type="sibTrans" cxnId="{1C97BC00-6F2B-4FD0-8957-7D2B75F94C89}">
      <dgm:prSet/>
      <dgm:spPr/>
      <dgm:t>
        <a:bodyPr/>
        <a:lstStyle/>
        <a:p>
          <a:endParaRPr lang="ru-RU"/>
        </a:p>
      </dgm:t>
    </dgm:pt>
    <dgm:pt modelId="{CE854E19-4CCE-4C70-BC5D-85DFE691CDD0}">
      <dgm:prSet phldrT="[Текст]" custT="1"/>
      <dgm:spPr/>
      <dgm:t>
        <a:bodyPr/>
        <a:lstStyle/>
        <a:p>
          <a:r>
            <a:rPr lang="ru-RU" sz="2000" dirty="0"/>
            <a:t>+61</a:t>
          </a:r>
        </a:p>
      </dgm:t>
    </dgm:pt>
    <dgm:pt modelId="{B6632068-BEB8-4F31-998E-A0B85F3C82AB}" type="parTrans" cxnId="{0A3704CC-02ED-406D-AF88-020B9E7412B8}">
      <dgm:prSet/>
      <dgm:spPr/>
      <dgm:t>
        <a:bodyPr/>
        <a:lstStyle/>
        <a:p>
          <a:endParaRPr lang="ru-RU"/>
        </a:p>
      </dgm:t>
    </dgm:pt>
    <dgm:pt modelId="{845CEE66-7717-438D-B9AE-B80BE670E9DF}" type="sibTrans" cxnId="{0A3704CC-02ED-406D-AF88-020B9E7412B8}">
      <dgm:prSet/>
      <dgm:spPr/>
      <dgm:t>
        <a:bodyPr/>
        <a:lstStyle/>
        <a:p>
          <a:endParaRPr lang="ru-RU"/>
        </a:p>
      </dgm:t>
    </dgm:pt>
    <dgm:pt modelId="{7DA13E3D-4C13-43DA-A572-4BF2FC9A914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/>
            <a:t>?????</a:t>
          </a:r>
        </a:p>
      </dgm:t>
    </dgm:pt>
    <dgm:pt modelId="{1BECB33A-49A8-4A50-9357-9EE336058054}" type="parTrans" cxnId="{1AA2F981-6104-4221-9EC8-C730F41FDA53}">
      <dgm:prSet/>
      <dgm:spPr/>
      <dgm:t>
        <a:bodyPr/>
        <a:lstStyle/>
        <a:p>
          <a:endParaRPr lang="ru-RU"/>
        </a:p>
      </dgm:t>
    </dgm:pt>
    <dgm:pt modelId="{5F594EBD-0882-4A74-BE1F-B5D582A096F4}" type="sibTrans" cxnId="{1AA2F981-6104-4221-9EC8-C730F41FDA53}">
      <dgm:prSet/>
      <dgm:spPr/>
      <dgm:t>
        <a:bodyPr/>
        <a:lstStyle/>
        <a:p>
          <a:endParaRPr lang="ru-RU"/>
        </a:p>
      </dgm:t>
    </dgm:pt>
    <dgm:pt modelId="{897FF034-73F9-4DE2-8400-8104154672B9}" type="pres">
      <dgm:prSet presAssocID="{B55D1AA1-B745-43EC-AD33-1F595D9D5C1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8A144A-4BAF-4144-8390-15C26715868F}" type="pres">
      <dgm:prSet presAssocID="{40202E17-D336-43AB-8DEE-D208E29249A8}" presName="node" presStyleLbl="node1" presStyleIdx="0" presStyleCnt="8" custScaleX="115316" custScaleY="195192">
        <dgm:presLayoutVars>
          <dgm:bulletEnabled val="1"/>
        </dgm:presLayoutVars>
      </dgm:prSet>
      <dgm:spPr>
        <a:prstGeom prst="can">
          <a:avLst/>
        </a:prstGeom>
      </dgm:spPr>
      <dgm:t>
        <a:bodyPr/>
        <a:lstStyle/>
        <a:p>
          <a:endParaRPr lang="ru-RU"/>
        </a:p>
      </dgm:t>
    </dgm:pt>
    <dgm:pt modelId="{78605E9C-A0DB-47EF-A610-8DF369176062}" type="pres">
      <dgm:prSet presAssocID="{40202E17-D336-43AB-8DEE-D208E29249A8}" presName="spNode" presStyleCnt="0"/>
      <dgm:spPr/>
    </dgm:pt>
    <dgm:pt modelId="{7DC27BA2-41AF-4157-8A21-FE76D70ACCFE}" type="pres">
      <dgm:prSet presAssocID="{44F13A9E-49B8-48B0-A32F-44E8AE3C4A4D}" presName="sibTrans" presStyleLbl="sibTrans1D1" presStyleIdx="0" presStyleCnt="8"/>
      <dgm:spPr/>
      <dgm:t>
        <a:bodyPr/>
        <a:lstStyle/>
        <a:p>
          <a:endParaRPr lang="ru-RU"/>
        </a:p>
      </dgm:t>
    </dgm:pt>
    <dgm:pt modelId="{998B8035-768F-4BAF-A60D-DAA4C84C1229}" type="pres">
      <dgm:prSet presAssocID="{22B42F89-CCCA-4AB4-89F6-C11E98346F1A}" presName="node" presStyleLbl="node1" presStyleIdx="1" presStyleCnt="8" custScaleX="114946" custScaleY="152455" custRadScaleRad="99788" custRadScaleInc="10137">
        <dgm:presLayoutVars>
          <dgm:bulletEnabled val="1"/>
        </dgm:presLayoutVars>
      </dgm:prSet>
      <dgm:spPr>
        <a:prstGeom prst="rtTriangle">
          <a:avLst/>
        </a:prstGeom>
      </dgm:spPr>
      <dgm:t>
        <a:bodyPr/>
        <a:lstStyle/>
        <a:p>
          <a:endParaRPr lang="ru-RU"/>
        </a:p>
      </dgm:t>
    </dgm:pt>
    <dgm:pt modelId="{3B8DBDFE-51E2-4C31-8D07-539C092412E6}" type="pres">
      <dgm:prSet presAssocID="{22B42F89-CCCA-4AB4-89F6-C11E98346F1A}" presName="spNode" presStyleCnt="0"/>
      <dgm:spPr/>
    </dgm:pt>
    <dgm:pt modelId="{DFD2DB52-E597-42AA-8331-6BE4F3B64E2F}" type="pres">
      <dgm:prSet presAssocID="{69CDADF2-1652-4302-97E1-609B4647395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CC3983E5-471D-4D4F-A511-6BD2F9513D03}" type="pres">
      <dgm:prSet presAssocID="{4005F1F7-1D90-4D08-8696-AC60CFD568EE}" presName="node" presStyleLbl="node1" presStyleIdx="2" presStyleCnt="8" custScaleX="175727" custScaleY="166973">
        <dgm:presLayoutVars>
          <dgm:bulletEnabled val="1"/>
        </dgm:presLayoutVars>
      </dgm:prSet>
      <dgm:spPr>
        <a:prstGeom prst="cube">
          <a:avLst/>
        </a:prstGeom>
      </dgm:spPr>
      <dgm:t>
        <a:bodyPr/>
        <a:lstStyle/>
        <a:p>
          <a:endParaRPr lang="ru-RU"/>
        </a:p>
      </dgm:t>
    </dgm:pt>
    <dgm:pt modelId="{B9006471-1FAA-42FF-A9E3-C0CE37BEBB89}" type="pres">
      <dgm:prSet presAssocID="{4005F1F7-1D90-4D08-8696-AC60CFD568EE}" presName="spNode" presStyleCnt="0"/>
      <dgm:spPr/>
    </dgm:pt>
    <dgm:pt modelId="{13F55137-7BB1-4FDA-BA41-5488A2D8398C}" type="pres">
      <dgm:prSet presAssocID="{B4DF5597-73DD-402E-942A-BCA92F7EC29F}" presName="sibTrans" presStyleLbl="sibTrans1D1" presStyleIdx="2" presStyleCnt="8"/>
      <dgm:spPr/>
      <dgm:t>
        <a:bodyPr/>
        <a:lstStyle/>
        <a:p>
          <a:endParaRPr lang="ru-RU"/>
        </a:p>
      </dgm:t>
    </dgm:pt>
    <dgm:pt modelId="{4F575A1B-E6C2-4FE5-BCA3-93E192F1BF49}" type="pres">
      <dgm:prSet presAssocID="{AC5DE06E-E9E2-4806-90C9-3E981219CA60}" presName="node" presStyleLbl="node1" presStyleIdx="3" presStyleCnt="8" custScaleX="156287" custScaleY="131167" custRadScaleRad="100339" custRadScaleInc="-3239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BDBDED66-6875-4FDB-9B99-8B9815DCF85C}" type="pres">
      <dgm:prSet presAssocID="{AC5DE06E-E9E2-4806-90C9-3E981219CA60}" presName="spNode" presStyleCnt="0"/>
      <dgm:spPr/>
    </dgm:pt>
    <dgm:pt modelId="{E30AF72A-B5C9-4641-81CD-5A05D538C7B7}" type="pres">
      <dgm:prSet presAssocID="{886FBF44-20DD-4F54-9DBA-C865326E9D35}" presName="sibTrans" presStyleLbl="sibTrans1D1" presStyleIdx="3" presStyleCnt="8"/>
      <dgm:spPr/>
      <dgm:t>
        <a:bodyPr/>
        <a:lstStyle/>
        <a:p>
          <a:endParaRPr lang="ru-RU"/>
        </a:p>
      </dgm:t>
    </dgm:pt>
    <dgm:pt modelId="{F153028A-7CA0-42F6-9A0E-7BCDAA6E7644}" type="pres">
      <dgm:prSet presAssocID="{4BA7ED8E-7AAE-49F3-9E80-846898D904E0}" presName="node" presStyleLbl="node1" presStyleIdx="4" presStyleCnt="8" custScaleX="240007" custScaleY="188099" custRadScaleRad="112357" custRadScaleInc="-11628">
        <dgm:presLayoutVars>
          <dgm:bulletEnabled val="1"/>
        </dgm:presLayoutVars>
      </dgm:prSet>
      <dgm:spPr>
        <a:prstGeom prst="star5">
          <a:avLst/>
        </a:prstGeom>
      </dgm:spPr>
      <dgm:t>
        <a:bodyPr/>
        <a:lstStyle/>
        <a:p>
          <a:endParaRPr lang="ru-RU"/>
        </a:p>
      </dgm:t>
    </dgm:pt>
    <dgm:pt modelId="{E6C6A237-D606-42F1-BB26-BDC63D6F5F15}" type="pres">
      <dgm:prSet presAssocID="{4BA7ED8E-7AAE-49F3-9E80-846898D904E0}" presName="spNode" presStyleCnt="0"/>
      <dgm:spPr/>
    </dgm:pt>
    <dgm:pt modelId="{D975BD69-2B78-478F-ABF3-AD3BAC0AF393}" type="pres">
      <dgm:prSet presAssocID="{9A6D5BFF-2072-4D67-8347-AE416EDECE67}" presName="sibTrans" presStyleLbl="sibTrans1D1" presStyleIdx="4" presStyleCnt="8"/>
      <dgm:spPr/>
      <dgm:t>
        <a:bodyPr/>
        <a:lstStyle/>
        <a:p>
          <a:endParaRPr lang="ru-RU"/>
        </a:p>
      </dgm:t>
    </dgm:pt>
    <dgm:pt modelId="{0A26262B-0638-4278-BB67-FC3A5F63E3CB}" type="pres">
      <dgm:prSet presAssocID="{B2CD24C1-19E1-4317-B7C6-799067B1D5A2}" presName="node" presStyleLbl="node1" presStyleIdx="5" presStyleCnt="8" custScaleX="187905" custScaleY="245417" custRadScaleRad="99759" custRadScaleInc="9022">
        <dgm:presLayoutVars>
          <dgm:bulletEnabled val="1"/>
        </dgm:presLayoutVars>
      </dgm:prSet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30ACCB2E-FF72-488D-9754-1EECEC41B44F}" type="pres">
      <dgm:prSet presAssocID="{B2CD24C1-19E1-4317-B7C6-799067B1D5A2}" presName="spNode" presStyleCnt="0"/>
      <dgm:spPr/>
    </dgm:pt>
    <dgm:pt modelId="{2FAC252B-8B15-4EAE-ABA4-27242D6A1227}" type="pres">
      <dgm:prSet presAssocID="{64B98783-BD3A-40F6-B68F-F6A0356C4232}" presName="sibTrans" presStyleLbl="sibTrans1D1" presStyleIdx="5" presStyleCnt="8"/>
      <dgm:spPr/>
      <dgm:t>
        <a:bodyPr/>
        <a:lstStyle/>
        <a:p>
          <a:endParaRPr lang="ru-RU"/>
        </a:p>
      </dgm:t>
    </dgm:pt>
    <dgm:pt modelId="{D4066AA7-DFA0-4C99-99FD-5262FB25CCB5}" type="pres">
      <dgm:prSet presAssocID="{CE854E19-4CCE-4C70-BC5D-85DFE691CDD0}" presName="node" presStyleLbl="node1" presStyleIdx="6" presStyleCnt="8" custScaleX="148105" custScaleY="216102">
        <dgm:presLayoutVars>
          <dgm:bulletEnabled val="1"/>
        </dgm:presLayoutVars>
      </dgm:prSet>
      <dgm:spPr>
        <a:prstGeom prst="mathPlus">
          <a:avLst/>
        </a:prstGeom>
      </dgm:spPr>
      <dgm:t>
        <a:bodyPr/>
        <a:lstStyle/>
        <a:p>
          <a:endParaRPr lang="ru-RU"/>
        </a:p>
      </dgm:t>
    </dgm:pt>
    <dgm:pt modelId="{62D59031-C656-4CE6-9AE3-E2AB0798F839}" type="pres">
      <dgm:prSet presAssocID="{CE854E19-4CCE-4C70-BC5D-85DFE691CDD0}" presName="spNode" presStyleCnt="0"/>
      <dgm:spPr/>
    </dgm:pt>
    <dgm:pt modelId="{5E6927C9-DB85-4DC9-8C73-46E44A2A2B42}" type="pres">
      <dgm:prSet presAssocID="{845CEE66-7717-438D-B9AE-B80BE670E9DF}" presName="sibTrans" presStyleLbl="sibTrans1D1" presStyleIdx="6" presStyleCnt="8"/>
      <dgm:spPr/>
      <dgm:t>
        <a:bodyPr/>
        <a:lstStyle/>
        <a:p>
          <a:endParaRPr lang="ru-RU"/>
        </a:p>
      </dgm:t>
    </dgm:pt>
    <dgm:pt modelId="{0CE0C197-C564-4767-AD39-9358E37AE9E8}" type="pres">
      <dgm:prSet presAssocID="{7DA13E3D-4C13-43DA-A572-4BF2FC9A9141}" presName="node" presStyleLbl="node1" presStyleIdx="7" presStyleCnt="8" custScaleX="219387" custScaleY="249024" custRadScaleRad="15837" custRadScaleInc="141355">
        <dgm:presLayoutVars>
          <dgm:bulletEnabled val="1"/>
        </dgm:presLayoutVars>
      </dgm:prSet>
      <dgm:spPr>
        <a:prstGeom prst="mathEqual">
          <a:avLst/>
        </a:prstGeom>
      </dgm:spPr>
      <dgm:t>
        <a:bodyPr/>
        <a:lstStyle/>
        <a:p>
          <a:endParaRPr lang="ru-RU"/>
        </a:p>
      </dgm:t>
    </dgm:pt>
    <dgm:pt modelId="{3EC25B35-5228-4BF7-AF64-F4A7F1D214E3}" type="pres">
      <dgm:prSet presAssocID="{7DA13E3D-4C13-43DA-A572-4BF2FC9A9141}" presName="spNode" presStyleCnt="0"/>
      <dgm:spPr/>
    </dgm:pt>
    <dgm:pt modelId="{FC5AEDA0-4E71-446E-8D99-0D284D7FD0EE}" type="pres">
      <dgm:prSet presAssocID="{5F594EBD-0882-4A74-BE1F-B5D582A096F4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2E85AACA-7B94-44FA-949C-0FBB8373647C}" type="presOf" srcId="{B2CD24C1-19E1-4317-B7C6-799067B1D5A2}" destId="{0A26262B-0638-4278-BB67-FC3A5F63E3CB}" srcOrd="0" destOrd="0" presId="urn:microsoft.com/office/officeart/2005/8/layout/cycle6"/>
    <dgm:cxn modelId="{B5AAB954-C163-4E5E-84DD-980D37F93BCD}" srcId="{B55D1AA1-B745-43EC-AD33-1F595D9D5C1F}" destId="{AC5DE06E-E9E2-4806-90C9-3E981219CA60}" srcOrd="3" destOrd="0" parTransId="{AF08A859-733E-4577-91AF-3904ADFE9A5A}" sibTransId="{886FBF44-20DD-4F54-9DBA-C865326E9D35}"/>
    <dgm:cxn modelId="{1C97BC00-6F2B-4FD0-8957-7D2B75F94C89}" srcId="{B55D1AA1-B745-43EC-AD33-1F595D9D5C1F}" destId="{B2CD24C1-19E1-4317-B7C6-799067B1D5A2}" srcOrd="5" destOrd="0" parTransId="{25373FDD-592B-41DF-8A25-12D7EB94A23A}" sibTransId="{64B98783-BD3A-40F6-B68F-F6A0356C4232}"/>
    <dgm:cxn modelId="{BAA343BB-602F-42C9-8E01-E23CB0E6F642}" type="presOf" srcId="{4BA7ED8E-7AAE-49F3-9E80-846898D904E0}" destId="{F153028A-7CA0-42F6-9A0E-7BCDAA6E7644}" srcOrd="0" destOrd="0" presId="urn:microsoft.com/office/officeart/2005/8/layout/cycle6"/>
    <dgm:cxn modelId="{1AA2F981-6104-4221-9EC8-C730F41FDA53}" srcId="{B55D1AA1-B745-43EC-AD33-1F595D9D5C1F}" destId="{7DA13E3D-4C13-43DA-A572-4BF2FC9A9141}" srcOrd="7" destOrd="0" parTransId="{1BECB33A-49A8-4A50-9357-9EE336058054}" sibTransId="{5F594EBD-0882-4A74-BE1F-B5D582A096F4}"/>
    <dgm:cxn modelId="{F49BFF87-5294-4B40-A4B6-5F7EFFB46B0F}" type="presOf" srcId="{AC5DE06E-E9E2-4806-90C9-3E981219CA60}" destId="{4F575A1B-E6C2-4FE5-BCA3-93E192F1BF49}" srcOrd="0" destOrd="0" presId="urn:microsoft.com/office/officeart/2005/8/layout/cycle6"/>
    <dgm:cxn modelId="{D3532C5E-CCCA-42B6-9470-104E1FE0FF5B}" type="presOf" srcId="{64B98783-BD3A-40F6-B68F-F6A0356C4232}" destId="{2FAC252B-8B15-4EAE-ABA4-27242D6A1227}" srcOrd="0" destOrd="0" presId="urn:microsoft.com/office/officeart/2005/8/layout/cycle6"/>
    <dgm:cxn modelId="{E93DBFAB-BBF3-455A-B854-950A128B2805}" type="presOf" srcId="{4005F1F7-1D90-4D08-8696-AC60CFD568EE}" destId="{CC3983E5-471D-4D4F-A511-6BD2F9513D03}" srcOrd="0" destOrd="0" presId="urn:microsoft.com/office/officeart/2005/8/layout/cycle6"/>
    <dgm:cxn modelId="{FB011C0F-2FDA-46AA-9F09-AB887C94D0E6}" type="presOf" srcId="{5F594EBD-0882-4A74-BE1F-B5D582A096F4}" destId="{FC5AEDA0-4E71-446E-8D99-0D284D7FD0EE}" srcOrd="0" destOrd="0" presId="urn:microsoft.com/office/officeart/2005/8/layout/cycle6"/>
    <dgm:cxn modelId="{8F1AE4B4-B20C-470C-AE00-724CDA882645}" srcId="{B55D1AA1-B745-43EC-AD33-1F595D9D5C1F}" destId="{4BA7ED8E-7AAE-49F3-9E80-846898D904E0}" srcOrd="4" destOrd="0" parTransId="{32C7066C-CA72-492E-920E-E56C35674F50}" sibTransId="{9A6D5BFF-2072-4D67-8347-AE416EDECE67}"/>
    <dgm:cxn modelId="{C75342C3-F650-430B-93BE-923E2C066341}" type="presOf" srcId="{7DA13E3D-4C13-43DA-A572-4BF2FC9A9141}" destId="{0CE0C197-C564-4767-AD39-9358E37AE9E8}" srcOrd="0" destOrd="0" presId="urn:microsoft.com/office/officeart/2005/8/layout/cycle6"/>
    <dgm:cxn modelId="{47A51FBB-1BCB-460A-ABF0-49C3A1A7C1AB}" type="presOf" srcId="{B4DF5597-73DD-402E-942A-BCA92F7EC29F}" destId="{13F55137-7BB1-4FDA-BA41-5488A2D8398C}" srcOrd="0" destOrd="0" presId="urn:microsoft.com/office/officeart/2005/8/layout/cycle6"/>
    <dgm:cxn modelId="{3CB3B787-2CD1-49B5-8EDA-D186ECE49DBD}" srcId="{B55D1AA1-B745-43EC-AD33-1F595D9D5C1F}" destId="{4005F1F7-1D90-4D08-8696-AC60CFD568EE}" srcOrd="2" destOrd="0" parTransId="{74A4ECBB-2FD9-4329-A7FB-AC40540BFB3C}" sibTransId="{B4DF5597-73DD-402E-942A-BCA92F7EC29F}"/>
    <dgm:cxn modelId="{A8AF21BD-0BD2-42FB-8DF6-520302872E5F}" type="presOf" srcId="{9A6D5BFF-2072-4D67-8347-AE416EDECE67}" destId="{D975BD69-2B78-478F-ABF3-AD3BAC0AF393}" srcOrd="0" destOrd="0" presId="urn:microsoft.com/office/officeart/2005/8/layout/cycle6"/>
    <dgm:cxn modelId="{D959D2FD-B64A-4BF9-A8EA-C66B84F92F4B}" type="presOf" srcId="{845CEE66-7717-438D-B9AE-B80BE670E9DF}" destId="{5E6927C9-DB85-4DC9-8C73-46E44A2A2B42}" srcOrd="0" destOrd="0" presId="urn:microsoft.com/office/officeart/2005/8/layout/cycle6"/>
    <dgm:cxn modelId="{0A3704CC-02ED-406D-AF88-020B9E7412B8}" srcId="{B55D1AA1-B745-43EC-AD33-1F595D9D5C1F}" destId="{CE854E19-4CCE-4C70-BC5D-85DFE691CDD0}" srcOrd="6" destOrd="0" parTransId="{B6632068-BEB8-4F31-998E-A0B85F3C82AB}" sibTransId="{845CEE66-7717-438D-B9AE-B80BE670E9DF}"/>
    <dgm:cxn modelId="{F75005F3-C6FE-4F02-8EBF-CB79879E079F}" type="presOf" srcId="{40202E17-D336-43AB-8DEE-D208E29249A8}" destId="{3E8A144A-4BAF-4144-8390-15C26715868F}" srcOrd="0" destOrd="0" presId="urn:microsoft.com/office/officeart/2005/8/layout/cycle6"/>
    <dgm:cxn modelId="{3E02A009-59B2-4EEF-9738-BA0CBCA729BA}" type="presOf" srcId="{886FBF44-20DD-4F54-9DBA-C865326E9D35}" destId="{E30AF72A-B5C9-4641-81CD-5A05D538C7B7}" srcOrd="0" destOrd="0" presId="urn:microsoft.com/office/officeart/2005/8/layout/cycle6"/>
    <dgm:cxn modelId="{E9881602-A930-47E6-8B3D-8932DE905E53}" srcId="{B55D1AA1-B745-43EC-AD33-1F595D9D5C1F}" destId="{40202E17-D336-43AB-8DEE-D208E29249A8}" srcOrd="0" destOrd="0" parTransId="{4A8A5CF9-8FFB-4E53-82A3-005873B45D06}" sibTransId="{44F13A9E-49B8-48B0-A32F-44E8AE3C4A4D}"/>
    <dgm:cxn modelId="{6D0D515C-C1E6-4F96-B613-C60BB96E28BC}" type="presOf" srcId="{CE854E19-4CCE-4C70-BC5D-85DFE691CDD0}" destId="{D4066AA7-DFA0-4C99-99FD-5262FB25CCB5}" srcOrd="0" destOrd="0" presId="urn:microsoft.com/office/officeart/2005/8/layout/cycle6"/>
    <dgm:cxn modelId="{89623882-4DF0-4175-B029-28E27BFC74D4}" type="presOf" srcId="{69CDADF2-1652-4302-97E1-609B4647395A}" destId="{DFD2DB52-E597-42AA-8331-6BE4F3B64E2F}" srcOrd="0" destOrd="0" presId="urn:microsoft.com/office/officeart/2005/8/layout/cycle6"/>
    <dgm:cxn modelId="{8DDE994C-DE3C-4FE7-844E-CFA64DD68847}" type="presOf" srcId="{44F13A9E-49B8-48B0-A32F-44E8AE3C4A4D}" destId="{7DC27BA2-41AF-4157-8A21-FE76D70ACCFE}" srcOrd="0" destOrd="0" presId="urn:microsoft.com/office/officeart/2005/8/layout/cycle6"/>
    <dgm:cxn modelId="{18CE4860-3AED-43B8-A2D0-1575A32FD92C}" type="presOf" srcId="{22B42F89-CCCA-4AB4-89F6-C11E98346F1A}" destId="{998B8035-768F-4BAF-A60D-DAA4C84C1229}" srcOrd="0" destOrd="0" presId="urn:microsoft.com/office/officeart/2005/8/layout/cycle6"/>
    <dgm:cxn modelId="{D6ADD832-08B3-4837-9E3E-B218857CA12A}" srcId="{B55D1AA1-B745-43EC-AD33-1F595D9D5C1F}" destId="{22B42F89-CCCA-4AB4-89F6-C11E98346F1A}" srcOrd="1" destOrd="0" parTransId="{D20BE305-5B70-446A-B8CF-8FB23BA9845D}" sibTransId="{69CDADF2-1652-4302-97E1-609B4647395A}"/>
    <dgm:cxn modelId="{52F26CEC-6976-4ACA-995D-995396BFDAD8}" type="presOf" srcId="{B55D1AA1-B745-43EC-AD33-1F595D9D5C1F}" destId="{897FF034-73F9-4DE2-8400-8104154672B9}" srcOrd="0" destOrd="0" presId="urn:microsoft.com/office/officeart/2005/8/layout/cycle6"/>
    <dgm:cxn modelId="{06EAD863-AF6D-4DFB-AB93-F65CD23D8714}" type="presParOf" srcId="{897FF034-73F9-4DE2-8400-8104154672B9}" destId="{3E8A144A-4BAF-4144-8390-15C26715868F}" srcOrd="0" destOrd="0" presId="urn:microsoft.com/office/officeart/2005/8/layout/cycle6"/>
    <dgm:cxn modelId="{E5F38BD1-8F5E-44D1-8F36-AF20CCBA4D7B}" type="presParOf" srcId="{897FF034-73F9-4DE2-8400-8104154672B9}" destId="{78605E9C-A0DB-47EF-A610-8DF369176062}" srcOrd="1" destOrd="0" presId="urn:microsoft.com/office/officeart/2005/8/layout/cycle6"/>
    <dgm:cxn modelId="{DF4C7C26-63B8-4756-804A-54ED7B6317A0}" type="presParOf" srcId="{897FF034-73F9-4DE2-8400-8104154672B9}" destId="{7DC27BA2-41AF-4157-8A21-FE76D70ACCFE}" srcOrd="2" destOrd="0" presId="urn:microsoft.com/office/officeart/2005/8/layout/cycle6"/>
    <dgm:cxn modelId="{A048ECAC-B4D9-4FFF-A42F-C2501493D01D}" type="presParOf" srcId="{897FF034-73F9-4DE2-8400-8104154672B9}" destId="{998B8035-768F-4BAF-A60D-DAA4C84C1229}" srcOrd="3" destOrd="0" presId="urn:microsoft.com/office/officeart/2005/8/layout/cycle6"/>
    <dgm:cxn modelId="{032AF6D1-1BA0-4432-8100-557DDC60CBA9}" type="presParOf" srcId="{897FF034-73F9-4DE2-8400-8104154672B9}" destId="{3B8DBDFE-51E2-4C31-8D07-539C092412E6}" srcOrd="4" destOrd="0" presId="urn:microsoft.com/office/officeart/2005/8/layout/cycle6"/>
    <dgm:cxn modelId="{4F68A4D9-316B-4A28-87F8-51B684818422}" type="presParOf" srcId="{897FF034-73F9-4DE2-8400-8104154672B9}" destId="{DFD2DB52-E597-42AA-8331-6BE4F3B64E2F}" srcOrd="5" destOrd="0" presId="urn:microsoft.com/office/officeart/2005/8/layout/cycle6"/>
    <dgm:cxn modelId="{CD133330-DCA2-4A91-BAA4-2CDEC61AC25E}" type="presParOf" srcId="{897FF034-73F9-4DE2-8400-8104154672B9}" destId="{CC3983E5-471D-4D4F-A511-6BD2F9513D03}" srcOrd="6" destOrd="0" presId="urn:microsoft.com/office/officeart/2005/8/layout/cycle6"/>
    <dgm:cxn modelId="{036E2BA5-941F-4BB0-8FF1-7E0B3C026347}" type="presParOf" srcId="{897FF034-73F9-4DE2-8400-8104154672B9}" destId="{B9006471-1FAA-42FF-A9E3-C0CE37BEBB89}" srcOrd="7" destOrd="0" presId="urn:microsoft.com/office/officeart/2005/8/layout/cycle6"/>
    <dgm:cxn modelId="{DA8CFB3C-107B-4F75-920F-8A5CF6703D87}" type="presParOf" srcId="{897FF034-73F9-4DE2-8400-8104154672B9}" destId="{13F55137-7BB1-4FDA-BA41-5488A2D8398C}" srcOrd="8" destOrd="0" presId="urn:microsoft.com/office/officeart/2005/8/layout/cycle6"/>
    <dgm:cxn modelId="{EB8F78F8-D362-405C-B634-BCBEEF4F7031}" type="presParOf" srcId="{897FF034-73F9-4DE2-8400-8104154672B9}" destId="{4F575A1B-E6C2-4FE5-BCA3-93E192F1BF49}" srcOrd="9" destOrd="0" presId="urn:microsoft.com/office/officeart/2005/8/layout/cycle6"/>
    <dgm:cxn modelId="{4A98EC34-0600-454D-AC5C-A53A43ABC5CF}" type="presParOf" srcId="{897FF034-73F9-4DE2-8400-8104154672B9}" destId="{BDBDED66-6875-4FDB-9B99-8B9815DCF85C}" srcOrd="10" destOrd="0" presId="urn:microsoft.com/office/officeart/2005/8/layout/cycle6"/>
    <dgm:cxn modelId="{73FA6563-FAFF-44DD-BE3A-7CD2466A569D}" type="presParOf" srcId="{897FF034-73F9-4DE2-8400-8104154672B9}" destId="{E30AF72A-B5C9-4641-81CD-5A05D538C7B7}" srcOrd="11" destOrd="0" presId="urn:microsoft.com/office/officeart/2005/8/layout/cycle6"/>
    <dgm:cxn modelId="{F6407875-FC67-4B49-9A89-2C7439D28464}" type="presParOf" srcId="{897FF034-73F9-4DE2-8400-8104154672B9}" destId="{F153028A-7CA0-42F6-9A0E-7BCDAA6E7644}" srcOrd="12" destOrd="0" presId="urn:microsoft.com/office/officeart/2005/8/layout/cycle6"/>
    <dgm:cxn modelId="{5D491BBB-7119-4A5C-93F4-C54B6EA3699A}" type="presParOf" srcId="{897FF034-73F9-4DE2-8400-8104154672B9}" destId="{E6C6A237-D606-42F1-BB26-BDC63D6F5F15}" srcOrd="13" destOrd="0" presId="urn:microsoft.com/office/officeart/2005/8/layout/cycle6"/>
    <dgm:cxn modelId="{478215D8-D65E-4F02-8914-504C3F6D5ACA}" type="presParOf" srcId="{897FF034-73F9-4DE2-8400-8104154672B9}" destId="{D975BD69-2B78-478F-ABF3-AD3BAC0AF393}" srcOrd="14" destOrd="0" presId="urn:microsoft.com/office/officeart/2005/8/layout/cycle6"/>
    <dgm:cxn modelId="{FEDB0B2C-C205-43E1-8D96-DD261C2B9A7C}" type="presParOf" srcId="{897FF034-73F9-4DE2-8400-8104154672B9}" destId="{0A26262B-0638-4278-BB67-FC3A5F63E3CB}" srcOrd="15" destOrd="0" presId="urn:microsoft.com/office/officeart/2005/8/layout/cycle6"/>
    <dgm:cxn modelId="{6B463C62-C8AB-4C84-B952-BD3C35A0E1EC}" type="presParOf" srcId="{897FF034-73F9-4DE2-8400-8104154672B9}" destId="{30ACCB2E-FF72-488D-9754-1EECEC41B44F}" srcOrd="16" destOrd="0" presId="urn:microsoft.com/office/officeart/2005/8/layout/cycle6"/>
    <dgm:cxn modelId="{E31CFEE6-CA13-4A0D-B9EC-571B119C62C9}" type="presParOf" srcId="{897FF034-73F9-4DE2-8400-8104154672B9}" destId="{2FAC252B-8B15-4EAE-ABA4-27242D6A1227}" srcOrd="17" destOrd="0" presId="urn:microsoft.com/office/officeart/2005/8/layout/cycle6"/>
    <dgm:cxn modelId="{DF6A7F34-5399-4930-A965-1D5A2FD43F51}" type="presParOf" srcId="{897FF034-73F9-4DE2-8400-8104154672B9}" destId="{D4066AA7-DFA0-4C99-99FD-5262FB25CCB5}" srcOrd="18" destOrd="0" presId="urn:microsoft.com/office/officeart/2005/8/layout/cycle6"/>
    <dgm:cxn modelId="{39A152EB-CBC3-469A-919E-479761A5FCBC}" type="presParOf" srcId="{897FF034-73F9-4DE2-8400-8104154672B9}" destId="{62D59031-C656-4CE6-9AE3-E2AB0798F839}" srcOrd="19" destOrd="0" presId="urn:microsoft.com/office/officeart/2005/8/layout/cycle6"/>
    <dgm:cxn modelId="{604BD3ED-E095-45C0-B419-EE347FA953E1}" type="presParOf" srcId="{897FF034-73F9-4DE2-8400-8104154672B9}" destId="{5E6927C9-DB85-4DC9-8C73-46E44A2A2B42}" srcOrd="20" destOrd="0" presId="urn:microsoft.com/office/officeart/2005/8/layout/cycle6"/>
    <dgm:cxn modelId="{3B059824-788B-4FA7-B473-07383DEF3258}" type="presParOf" srcId="{897FF034-73F9-4DE2-8400-8104154672B9}" destId="{0CE0C197-C564-4767-AD39-9358E37AE9E8}" srcOrd="21" destOrd="0" presId="urn:microsoft.com/office/officeart/2005/8/layout/cycle6"/>
    <dgm:cxn modelId="{4EE537BD-FF76-4CD9-8B14-44534A134509}" type="presParOf" srcId="{897FF034-73F9-4DE2-8400-8104154672B9}" destId="{3EC25B35-5228-4BF7-AF64-F4A7F1D214E3}" srcOrd="22" destOrd="0" presId="urn:microsoft.com/office/officeart/2005/8/layout/cycle6"/>
    <dgm:cxn modelId="{8DAC8433-9527-49B9-9830-EE4BFDDA911D}" type="presParOf" srcId="{897FF034-73F9-4DE2-8400-8104154672B9}" destId="{FC5AEDA0-4E71-446E-8D99-0D284D7FD0EE}" srcOrd="23" destOrd="0" presId="urn:microsoft.com/office/officeart/2005/8/layout/cycle6"/>
  </dgm:cxnLst>
  <dgm:bg>
    <a:solidFill>
      <a:schemeClr val="tx1">
        <a:lumMod val="75000"/>
      </a:schemeClr>
    </a:solidFill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5D1AA1-B745-43EC-AD33-1F595D9D5C1F}" type="doc">
      <dgm:prSet loTypeId="urn:microsoft.com/office/officeart/2005/8/layout/cycle6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0202E17-D336-43AB-8DEE-D208E29249A8}">
      <dgm:prSet phldrT="[Текст]" custT="1"/>
      <dgm:spPr/>
      <dgm:t>
        <a:bodyPr/>
        <a:lstStyle/>
        <a:p>
          <a:r>
            <a:rPr lang="ru-RU" sz="2000" dirty="0"/>
            <a:t>90</a:t>
          </a:r>
        </a:p>
      </dgm:t>
    </dgm:pt>
    <dgm:pt modelId="{4A8A5CF9-8FFB-4E53-82A3-005873B45D06}" type="parTrans" cxnId="{E9881602-A930-47E6-8B3D-8932DE905E53}">
      <dgm:prSet/>
      <dgm:spPr/>
      <dgm:t>
        <a:bodyPr/>
        <a:lstStyle/>
        <a:p>
          <a:endParaRPr lang="ru-RU"/>
        </a:p>
      </dgm:t>
    </dgm:pt>
    <dgm:pt modelId="{44F13A9E-49B8-48B0-A32F-44E8AE3C4A4D}" type="sibTrans" cxnId="{E9881602-A930-47E6-8B3D-8932DE905E53}">
      <dgm:prSet/>
      <dgm:spPr/>
      <dgm:t>
        <a:bodyPr/>
        <a:lstStyle/>
        <a:p>
          <a:endParaRPr lang="ru-RU"/>
        </a:p>
      </dgm:t>
    </dgm:pt>
    <dgm:pt modelId="{22B42F89-CCCA-4AB4-89F6-C11E98346F1A}">
      <dgm:prSet phldrT="[Текст]" custT="1"/>
      <dgm:spPr/>
      <dgm:t>
        <a:bodyPr/>
        <a:lstStyle/>
        <a:p>
          <a:r>
            <a:rPr lang="ru-RU" sz="2000" dirty="0"/>
            <a:t>:3</a:t>
          </a:r>
        </a:p>
      </dgm:t>
    </dgm:pt>
    <dgm:pt modelId="{D20BE305-5B70-446A-B8CF-8FB23BA9845D}" type="parTrans" cxnId="{D6ADD832-08B3-4837-9E3E-B218857CA12A}">
      <dgm:prSet/>
      <dgm:spPr/>
      <dgm:t>
        <a:bodyPr/>
        <a:lstStyle/>
        <a:p>
          <a:endParaRPr lang="ru-RU"/>
        </a:p>
      </dgm:t>
    </dgm:pt>
    <dgm:pt modelId="{69CDADF2-1652-4302-97E1-609B4647395A}" type="sibTrans" cxnId="{D6ADD832-08B3-4837-9E3E-B218857CA12A}">
      <dgm:prSet/>
      <dgm:spPr/>
      <dgm:t>
        <a:bodyPr/>
        <a:lstStyle/>
        <a:p>
          <a:endParaRPr lang="ru-RU"/>
        </a:p>
      </dgm:t>
    </dgm:pt>
    <dgm:pt modelId="{4005F1F7-1D90-4D08-8696-AC60CFD568EE}">
      <dgm:prSet phldrT="[Текст]" custT="1"/>
      <dgm:spPr/>
      <dgm:t>
        <a:bodyPr/>
        <a:lstStyle/>
        <a:p>
          <a:r>
            <a:rPr lang="ru-RU" sz="2000" dirty="0"/>
            <a:t>+</a:t>
          </a:r>
          <a:r>
            <a:rPr lang="ru-RU" sz="2000" dirty="0">
              <a:latin typeface="Georgia"/>
            </a:rPr>
            <a:t>√81</a:t>
          </a:r>
          <a:endParaRPr lang="ru-RU" sz="2000" dirty="0"/>
        </a:p>
      </dgm:t>
    </dgm:pt>
    <dgm:pt modelId="{74A4ECBB-2FD9-4329-A7FB-AC40540BFB3C}" type="parTrans" cxnId="{3CB3B787-2CD1-49B5-8EDA-D186ECE49DBD}">
      <dgm:prSet/>
      <dgm:spPr/>
      <dgm:t>
        <a:bodyPr/>
        <a:lstStyle/>
        <a:p>
          <a:endParaRPr lang="ru-RU"/>
        </a:p>
      </dgm:t>
    </dgm:pt>
    <dgm:pt modelId="{B4DF5597-73DD-402E-942A-BCA92F7EC29F}" type="sibTrans" cxnId="{3CB3B787-2CD1-49B5-8EDA-D186ECE49DBD}">
      <dgm:prSet/>
      <dgm:spPr/>
      <dgm:t>
        <a:bodyPr/>
        <a:lstStyle/>
        <a:p>
          <a:endParaRPr lang="ru-RU"/>
        </a:p>
      </dgm:t>
    </dgm:pt>
    <dgm:pt modelId="{AC5DE06E-E9E2-4806-90C9-3E981219CA60}">
      <dgm:prSet phldrT="[Текст]" custT="1"/>
      <dgm:spPr/>
      <dgm:t>
        <a:bodyPr/>
        <a:lstStyle/>
        <a:p>
          <a:r>
            <a:rPr lang="ru-RU" sz="2000" dirty="0">
              <a:latin typeface="Times New Roman"/>
              <a:cs typeface="Times New Roman"/>
            </a:rPr>
            <a:t>∙ 15</a:t>
          </a:r>
          <a:r>
            <a:rPr lang="ru-RU" sz="2000" dirty="0"/>
            <a:t>/3</a:t>
          </a:r>
        </a:p>
      </dgm:t>
    </dgm:pt>
    <dgm:pt modelId="{AF08A859-733E-4577-91AF-3904ADFE9A5A}" type="parTrans" cxnId="{B5AAB954-C163-4E5E-84DD-980D37F93BCD}">
      <dgm:prSet/>
      <dgm:spPr/>
      <dgm:t>
        <a:bodyPr/>
        <a:lstStyle/>
        <a:p>
          <a:endParaRPr lang="ru-RU"/>
        </a:p>
      </dgm:t>
    </dgm:pt>
    <dgm:pt modelId="{886FBF44-20DD-4F54-9DBA-C865326E9D35}" type="sibTrans" cxnId="{B5AAB954-C163-4E5E-84DD-980D37F93BCD}">
      <dgm:prSet/>
      <dgm:spPr/>
      <dgm:t>
        <a:bodyPr/>
        <a:lstStyle/>
        <a:p>
          <a:endParaRPr lang="ru-RU"/>
        </a:p>
      </dgm:t>
    </dgm:pt>
    <dgm:pt modelId="{4BA7ED8E-7AAE-49F3-9E80-846898D904E0}">
      <dgm:prSet phldrT="[Текст]" custT="1"/>
      <dgm:spPr/>
      <dgm:t>
        <a:bodyPr/>
        <a:lstStyle/>
        <a:p>
          <a:r>
            <a:rPr lang="ru-RU" sz="2000" dirty="0"/>
            <a:t>:3</a:t>
          </a:r>
        </a:p>
      </dgm:t>
    </dgm:pt>
    <dgm:pt modelId="{32C7066C-CA72-492E-920E-E56C35674F50}" type="parTrans" cxnId="{8F1AE4B4-B20C-470C-AE00-724CDA882645}">
      <dgm:prSet/>
      <dgm:spPr/>
      <dgm:t>
        <a:bodyPr/>
        <a:lstStyle/>
        <a:p>
          <a:endParaRPr lang="ru-RU"/>
        </a:p>
      </dgm:t>
    </dgm:pt>
    <dgm:pt modelId="{9A6D5BFF-2072-4D67-8347-AE416EDECE67}" type="sibTrans" cxnId="{8F1AE4B4-B20C-470C-AE00-724CDA882645}">
      <dgm:prSet/>
      <dgm:spPr/>
      <dgm:t>
        <a:bodyPr/>
        <a:lstStyle/>
        <a:p>
          <a:endParaRPr lang="ru-RU"/>
        </a:p>
      </dgm:t>
    </dgm:pt>
    <dgm:pt modelId="{B2CD24C1-19E1-4317-B7C6-799067B1D5A2}">
      <dgm:prSet phldrT="[Текст]" custT="1"/>
      <dgm:spPr/>
      <dgm:t>
        <a:bodyPr/>
        <a:lstStyle/>
        <a:p>
          <a:r>
            <a:rPr lang="ru-RU" sz="2000" dirty="0">
              <a:latin typeface="Times New Roman"/>
              <a:cs typeface="Times New Roman"/>
            </a:rPr>
            <a:t>∙ 20</a:t>
          </a:r>
          <a:endParaRPr lang="ru-RU" sz="2000" dirty="0"/>
        </a:p>
      </dgm:t>
    </dgm:pt>
    <dgm:pt modelId="{25373FDD-592B-41DF-8A25-12D7EB94A23A}" type="parTrans" cxnId="{1C97BC00-6F2B-4FD0-8957-7D2B75F94C89}">
      <dgm:prSet/>
      <dgm:spPr/>
      <dgm:t>
        <a:bodyPr/>
        <a:lstStyle/>
        <a:p>
          <a:endParaRPr lang="ru-RU"/>
        </a:p>
      </dgm:t>
    </dgm:pt>
    <dgm:pt modelId="{64B98783-BD3A-40F6-B68F-F6A0356C4232}" type="sibTrans" cxnId="{1C97BC00-6F2B-4FD0-8957-7D2B75F94C89}">
      <dgm:prSet/>
      <dgm:spPr/>
      <dgm:t>
        <a:bodyPr/>
        <a:lstStyle/>
        <a:p>
          <a:endParaRPr lang="ru-RU"/>
        </a:p>
      </dgm:t>
    </dgm:pt>
    <dgm:pt modelId="{CE854E19-4CCE-4C70-BC5D-85DFE691CDD0}">
      <dgm:prSet phldrT="[Текст]" custT="1"/>
      <dgm:spPr/>
      <dgm:t>
        <a:bodyPr/>
        <a:lstStyle/>
        <a:p>
          <a:r>
            <a:rPr lang="ru-RU" sz="2000" dirty="0"/>
            <a:t>+645</a:t>
          </a:r>
        </a:p>
      </dgm:t>
    </dgm:pt>
    <dgm:pt modelId="{B6632068-BEB8-4F31-998E-A0B85F3C82AB}" type="parTrans" cxnId="{0A3704CC-02ED-406D-AF88-020B9E7412B8}">
      <dgm:prSet/>
      <dgm:spPr/>
      <dgm:t>
        <a:bodyPr/>
        <a:lstStyle/>
        <a:p>
          <a:endParaRPr lang="ru-RU"/>
        </a:p>
      </dgm:t>
    </dgm:pt>
    <dgm:pt modelId="{845CEE66-7717-438D-B9AE-B80BE670E9DF}" type="sibTrans" cxnId="{0A3704CC-02ED-406D-AF88-020B9E7412B8}">
      <dgm:prSet/>
      <dgm:spPr/>
      <dgm:t>
        <a:bodyPr/>
        <a:lstStyle/>
        <a:p>
          <a:endParaRPr lang="ru-RU"/>
        </a:p>
      </dgm:t>
    </dgm:pt>
    <dgm:pt modelId="{7DA13E3D-4C13-43DA-A572-4BF2FC9A9141}">
      <dgm:prSet phldrT="[Текст]" custT="1"/>
      <dgm:spPr/>
      <dgm:t>
        <a:bodyPr/>
        <a:lstStyle/>
        <a:p>
          <a:r>
            <a:rPr lang="ru-RU" sz="2000" dirty="0"/>
            <a:t>?????</a:t>
          </a:r>
        </a:p>
      </dgm:t>
    </dgm:pt>
    <dgm:pt modelId="{1BECB33A-49A8-4A50-9357-9EE336058054}" type="parTrans" cxnId="{1AA2F981-6104-4221-9EC8-C730F41FDA53}">
      <dgm:prSet/>
      <dgm:spPr/>
      <dgm:t>
        <a:bodyPr/>
        <a:lstStyle/>
        <a:p>
          <a:endParaRPr lang="ru-RU"/>
        </a:p>
      </dgm:t>
    </dgm:pt>
    <dgm:pt modelId="{5F594EBD-0882-4A74-BE1F-B5D582A096F4}" type="sibTrans" cxnId="{1AA2F981-6104-4221-9EC8-C730F41FDA53}">
      <dgm:prSet/>
      <dgm:spPr/>
      <dgm:t>
        <a:bodyPr/>
        <a:lstStyle/>
        <a:p>
          <a:endParaRPr lang="ru-RU"/>
        </a:p>
      </dgm:t>
    </dgm:pt>
    <dgm:pt modelId="{897FF034-73F9-4DE2-8400-8104154672B9}" type="pres">
      <dgm:prSet presAssocID="{B55D1AA1-B745-43EC-AD33-1F595D9D5C1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8A144A-4BAF-4144-8390-15C26715868F}" type="pres">
      <dgm:prSet presAssocID="{40202E17-D336-43AB-8DEE-D208E29249A8}" presName="node" presStyleLbl="node1" presStyleIdx="0" presStyleCnt="8" custScaleX="129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05E9C-A0DB-47EF-A610-8DF369176062}" type="pres">
      <dgm:prSet presAssocID="{40202E17-D336-43AB-8DEE-D208E29249A8}" presName="spNode" presStyleCnt="0"/>
      <dgm:spPr/>
    </dgm:pt>
    <dgm:pt modelId="{7DC27BA2-41AF-4157-8A21-FE76D70ACCFE}" type="pres">
      <dgm:prSet presAssocID="{44F13A9E-49B8-48B0-A32F-44E8AE3C4A4D}" presName="sibTrans" presStyleLbl="sibTrans1D1" presStyleIdx="0" presStyleCnt="8"/>
      <dgm:spPr/>
      <dgm:t>
        <a:bodyPr/>
        <a:lstStyle/>
        <a:p>
          <a:endParaRPr lang="ru-RU"/>
        </a:p>
      </dgm:t>
    </dgm:pt>
    <dgm:pt modelId="{998B8035-768F-4BAF-A60D-DAA4C84C1229}" type="pres">
      <dgm:prSet presAssocID="{22B42F89-CCCA-4AB4-89F6-C11E98346F1A}" presName="node" presStyleLbl="node1" presStyleIdx="1" presStyleCnt="8" custScaleX="207504" custScaleY="145966">
        <dgm:presLayoutVars>
          <dgm:bulletEnabled val="1"/>
        </dgm:presLayoutVars>
      </dgm:prSet>
      <dgm:spPr>
        <a:prstGeom prst="flowChartExtract">
          <a:avLst/>
        </a:prstGeom>
      </dgm:spPr>
      <dgm:t>
        <a:bodyPr/>
        <a:lstStyle/>
        <a:p>
          <a:endParaRPr lang="ru-RU"/>
        </a:p>
      </dgm:t>
    </dgm:pt>
    <dgm:pt modelId="{3B8DBDFE-51E2-4C31-8D07-539C092412E6}" type="pres">
      <dgm:prSet presAssocID="{22B42F89-CCCA-4AB4-89F6-C11E98346F1A}" presName="spNode" presStyleCnt="0"/>
      <dgm:spPr/>
    </dgm:pt>
    <dgm:pt modelId="{DFD2DB52-E597-42AA-8331-6BE4F3B64E2F}" type="pres">
      <dgm:prSet presAssocID="{69CDADF2-1652-4302-97E1-609B4647395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CC3983E5-471D-4D4F-A511-6BD2F9513D03}" type="pres">
      <dgm:prSet presAssocID="{4005F1F7-1D90-4D08-8696-AC60CFD568EE}" presName="node" presStyleLbl="node1" presStyleIdx="2" presStyleCnt="8" custScaleX="129413" custScaleY="165072">
        <dgm:presLayoutVars>
          <dgm:bulletEnabled val="1"/>
        </dgm:presLayoutVars>
      </dgm:prSet>
      <dgm:spPr>
        <a:prstGeom prst="plus">
          <a:avLst/>
        </a:prstGeom>
      </dgm:spPr>
      <dgm:t>
        <a:bodyPr/>
        <a:lstStyle/>
        <a:p>
          <a:endParaRPr lang="ru-RU"/>
        </a:p>
      </dgm:t>
    </dgm:pt>
    <dgm:pt modelId="{B9006471-1FAA-42FF-A9E3-C0CE37BEBB89}" type="pres">
      <dgm:prSet presAssocID="{4005F1F7-1D90-4D08-8696-AC60CFD568EE}" presName="spNode" presStyleCnt="0"/>
      <dgm:spPr/>
    </dgm:pt>
    <dgm:pt modelId="{13F55137-7BB1-4FDA-BA41-5488A2D8398C}" type="pres">
      <dgm:prSet presAssocID="{B4DF5597-73DD-402E-942A-BCA92F7EC29F}" presName="sibTrans" presStyleLbl="sibTrans1D1" presStyleIdx="2" presStyleCnt="8"/>
      <dgm:spPr/>
      <dgm:t>
        <a:bodyPr/>
        <a:lstStyle/>
        <a:p>
          <a:endParaRPr lang="ru-RU"/>
        </a:p>
      </dgm:t>
    </dgm:pt>
    <dgm:pt modelId="{4F575A1B-E6C2-4FE5-BCA3-93E192F1BF49}" type="pres">
      <dgm:prSet presAssocID="{AC5DE06E-E9E2-4806-90C9-3E981219CA60}" presName="node" presStyleLbl="node1" presStyleIdx="3" presStyleCnt="8" custScaleX="124668" custScaleY="145966">
        <dgm:presLayoutVars>
          <dgm:bulletEnabled val="1"/>
        </dgm:presLayoutVars>
      </dgm:prSet>
      <dgm:spPr>
        <a:prstGeom prst="flowChartMagneticDisk">
          <a:avLst/>
        </a:prstGeom>
      </dgm:spPr>
      <dgm:t>
        <a:bodyPr/>
        <a:lstStyle/>
        <a:p>
          <a:endParaRPr lang="ru-RU"/>
        </a:p>
      </dgm:t>
    </dgm:pt>
    <dgm:pt modelId="{BDBDED66-6875-4FDB-9B99-8B9815DCF85C}" type="pres">
      <dgm:prSet presAssocID="{AC5DE06E-E9E2-4806-90C9-3E981219CA60}" presName="spNode" presStyleCnt="0"/>
      <dgm:spPr/>
    </dgm:pt>
    <dgm:pt modelId="{E30AF72A-B5C9-4641-81CD-5A05D538C7B7}" type="pres">
      <dgm:prSet presAssocID="{886FBF44-20DD-4F54-9DBA-C865326E9D35}" presName="sibTrans" presStyleLbl="sibTrans1D1" presStyleIdx="3" presStyleCnt="8"/>
      <dgm:spPr/>
      <dgm:t>
        <a:bodyPr/>
        <a:lstStyle/>
        <a:p>
          <a:endParaRPr lang="ru-RU"/>
        </a:p>
      </dgm:t>
    </dgm:pt>
    <dgm:pt modelId="{F153028A-7CA0-42F6-9A0E-7BCDAA6E7644}" type="pres">
      <dgm:prSet presAssocID="{4BA7ED8E-7AAE-49F3-9E80-846898D904E0}" presName="node" presStyleLbl="node1" presStyleIdx="4" presStyleCnt="8" custScaleX="131758" custScaleY="199327">
        <dgm:presLayoutVars>
          <dgm:bulletEnabled val="1"/>
        </dgm:presLayoutVars>
      </dgm:prSet>
      <dgm:spPr>
        <a:prstGeom prst="mathDivide">
          <a:avLst/>
        </a:prstGeom>
      </dgm:spPr>
      <dgm:t>
        <a:bodyPr/>
        <a:lstStyle/>
        <a:p>
          <a:endParaRPr lang="ru-RU"/>
        </a:p>
      </dgm:t>
    </dgm:pt>
    <dgm:pt modelId="{E6C6A237-D606-42F1-BB26-BDC63D6F5F15}" type="pres">
      <dgm:prSet presAssocID="{4BA7ED8E-7AAE-49F3-9E80-846898D904E0}" presName="spNode" presStyleCnt="0"/>
      <dgm:spPr/>
    </dgm:pt>
    <dgm:pt modelId="{D975BD69-2B78-478F-ABF3-AD3BAC0AF393}" type="pres">
      <dgm:prSet presAssocID="{9A6D5BFF-2072-4D67-8347-AE416EDECE67}" presName="sibTrans" presStyleLbl="sibTrans1D1" presStyleIdx="4" presStyleCnt="8"/>
      <dgm:spPr/>
      <dgm:t>
        <a:bodyPr/>
        <a:lstStyle/>
        <a:p>
          <a:endParaRPr lang="ru-RU"/>
        </a:p>
      </dgm:t>
    </dgm:pt>
    <dgm:pt modelId="{0A26262B-0638-4278-BB67-FC3A5F63E3CB}" type="pres">
      <dgm:prSet presAssocID="{B2CD24C1-19E1-4317-B7C6-799067B1D5A2}" presName="node" presStyleLbl="node1" presStyleIdx="5" presStyleCnt="8" custScaleX="197373" custScaleY="173815">
        <dgm:presLayoutVars>
          <dgm:bulletEnabled val="1"/>
        </dgm:presLayoutVars>
      </dgm:prSet>
      <dgm:spPr>
        <a:prstGeom prst="mathMultiply">
          <a:avLst/>
        </a:prstGeom>
      </dgm:spPr>
      <dgm:t>
        <a:bodyPr/>
        <a:lstStyle/>
        <a:p>
          <a:endParaRPr lang="ru-RU"/>
        </a:p>
      </dgm:t>
    </dgm:pt>
    <dgm:pt modelId="{30ACCB2E-FF72-488D-9754-1EECEC41B44F}" type="pres">
      <dgm:prSet presAssocID="{B2CD24C1-19E1-4317-B7C6-799067B1D5A2}" presName="spNode" presStyleCnt="0"/>
      <dgm:spPr/>
    </dgm:pt>
    <dgm:pt modelId="{2FAC252B-8B15-4EAE-ABA4-27242D6A1227}" type="pres">
      <dgm:prSet presAssocID="{64B98783-BD3A-40F6-B68F-F6A0356C4232}" presName="sibTrans" presStyleLbl="sibTrans1D1" presStyleIdx="5" presStyleCnt="8"/>
      <dgm:spPr/>
      <dgm:t>
        <a:bodyPr/>
        <a:lstStyle/>
        <a:p>
          <a:endParaRPr lang="ru-RU"/>
        </a:p>
      </dgm:t>
    </dgm:pt>
    <dgm:pt modelId="{D4066AA7-DFA0-4C99-99FD-5262FB25CCB5}" type="pres">
      <dgm:prSet presAssocID="{CE854E19-4CCE-4C70-BC5D-85DFE691CDD0}" presName="node" presStyleLbl="node1" presStyleIdx="6" presStyleCnt="8" custScaleX="193040" custScaleY="295487">
        <dgm:presLayoutVars>
          <dgm:bulletEnabled val="1"/>
        </dgm:presLayoutVars>
      </dgm:prSet>
      <dgm:spPr>
        <a:prstGeom prst="mathPlus">
          <a:avLst/>
        </a:prstGeom>
      </dgm:spPr>
      <dgm:t>
        <a:bodyPr/>
        <a:lstStyle/>
        <a:p>
          <a:endParaRPr lang="ru-RU"/>
        </a:p>
      </dgm:t>
    </dgm:pt>
    <dgm:pt modelId="{62D59031-C656-4CE6-9AE3-E2AB0798F839}" type="pres">
      <dgm:prSet presAssocID="{CE854E19-4CCE-4C70-BC5D-85DFE691CDD0}" presName="spNode" presStyleCnt="0"/>
      <dgm:spPr/>
    </dgm:pt>
    <dgm:pt modelId="{5E6927C9-DB85-4DC9-8C73-46E44A2A2B42}" type="pres">
      <dgm:prSet presAssocID="{845CEE66-7717-438D-B9AE-B80BE670E9DF}" presName="sibTrans" presStyleLbl="sibTrans1D1" presStyleIdx="6" presStyleCnt="8"/>
      <dgm:spPr/>
      <dgm:t>
        <a:bodyPr/>
        <a:lstStyle/>
        <a:p>
          <a:endParaRPr lang="ru-RU"/>
        </a:p>
      </dgm:t>
    </dgm:pt>
    <dgm:pt modelId="{0CE0C197-C564-4767-AD39-9358E37AE9E8}" type="pres">
      <dgm:prSet presAssocID="{7DA13E3D-4C13-43DA-A572-4BF2FC9A9141}" presName="node" presStyleLbl="node1" presStyleIdx="7" presStyleCnt="8" custScaleX="173119" custScaleY="170119" custRadScaleRad="25554" custRadScaleInc="106142">
        <dgm:presLayoutVars>
          <dgm:bulletEnabled val="1"/>
        </dgm:presLayoutVars>
      </dgm:prSet>
      <dgm:spPr>
        <a:prstGeom prst="mathEqual">
          <a:avLst/>
        </a:prstGeom>
      </dgm:spPr>
      <dgm:t>
        <a:bodyPr/>
        <a:lstStyle/>
        <a:p>
          <a:endParaRPr lang="ru-RU"/>
        </a:p>
      </dgm:t>
    </dgm:pt>
    <dgm:pt modelId="{3EC25B35-5228-4BF7-AF64-F4A7F1D214E3}" type="pres">
      <dgm:prSet presAssocID="{7DA13E3D-4C13-43DA-A572-4BF2FC9A9141}" presName="spNode" presStyleCnt="0"/>
      <dgm:spPr/>
    </dgm:pt>
    <dgm:pt modelId="{FC5AEDA0-4E71-446E-8D99-0D284D7FD0EE}" type="pres">
      <dgm:prSet presAssocID="{5F594EBD-0882-4A74-BE1F-B5D582A096F4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5B67BE4D-D804-4A3C-9A81-A04E528FFC64}" type="presOf" srcId="{5F594EBD-0882-4A74-BE1F-B5D582A096F4}" destId="{FC5AEDA0-4E71-446E-8D99-0D284D7FD0EE}" srcOrd="0" destOrd="0" presId="urn:microsoft.com/office/officeart/2005/8/layout/cycle6"/>
    <dgm:cxn modelId="{B5AAB954-C163-4E5E-84DD-980D37F93BCD}" srcId="{B55D1AA1-B745-43EC-AD33-1F595D9D5C1F}" destId="{AC5DE06E-E9E2-4806-90C9-3E981219CA60}" srcOrd="3" destOrd="0" parTransId="{AF08A859-733E-4577-91AF-3904ADFE9A5A}" sibTransId="{886FBF44-20DD-4F54-9DBA-C865326E9D35}"/>
    <dgm:cxn modelId="{1C97BC00-6F2B-4FD0-8957-7D2B75F94C89}" srcId="{B55D1AA1-B745-43EC-AD33-1F595D9D5C1F}" destId="{B2CD24C1-19E1-4317-B7C6-799067B1D5A2}" srcOrd="5" destOrd="0" parTransId="{25373FDD-592B-41DF-8A25-12D7EB94A23A}" sibTransId="{64B98783-BD3A-40F6-B68F-F6A0356C4232}"/>
    <dgm:cxn modelId="{0C6A5DDF-3812-4E51-82CB-447B7630DAD0}" type="presOf" srcId="{4BA7ED8E-7AAE-49F3-9E80-846898D904E0}" destId="{F153028A-7CA0-42F6-9A0E-7BCDAA6E7644}" srcOrd="0" destOrd="0" presId="urn:microsoft.com/office/officeart/2005/8/layout/cycle6"/>
    <dgm:cxn modelId="{5AB90654-51C2-4CCF-8032-B49EE7352B0A}" type="presOf" srcId="{40202E17-D336-43AB-8DEE-D208E29249A8}" destId="{3E8A144A-4BAF-4144-8390-15C26715868F}" srcOrd="0" destOrd="0" presId="urn:microsoft.com/office/officeart/2005/8/layout/cycle6"/>
    <dgm:cxn modelId="{875E0F9E-6950-4741-92E8-08E8D8E45312}" type="presOf" srcId="{9A6D5BFF-2072-4D67-8347-AE416EDECE67}" destId="{D975BD69-2B78-478F-ABF3-AD3BAC0AF393}" srcOrd="0" destOrd="0" presId="urn:microsoft.com/office/officeart/2005/8/layout/cycle6"/>
    <dgm:cxn modelId="{6512BFCB-C3C8-4BAE-A479-7411BE3405C6}" type="presOf" srcId="{22B42F89-CCCA-4AB4-89F6-C11E98346F1A}" destId="{998B8035-768F-4BAF-A60D-DAA4C84C1229}" srcOrd="0" destOrd="0" presId="urn:microsoft.com/office/officeart/2005/8/layout/cycle6"/>
    <dgm:cxn modelId="{78AF70D2-8882-48CC-A9C3-AD77488FCFEC}" type="presOf" srcId="{69CDADF2-1652-4302-97E1-609B4647395A}" destId="{DFD2DB52-E597-42AA-8331-6BE4F3B64E2F}" srcOrd="0" destOrd="0" presId="urn:microsoft.com/office/officeart/2005/8/layout/cycle6"/>
    <dgm:cxn modelId="{ED61024B-50B7-4B43-AF0E-53238306AC84}" type="presOf" srcId="{886FBF44-20DD-4F54-9DBA-C865326E9D35}" destId="{E30AF72A-B5C9-4641-81CD-5A05D538C7B7}" srcOrd="0" destOrd="0" presId="urn:microsoft.com/office/officeart/2005/8/layout/cycle6"/>
    <dgm:cxn modelId="{3B643A5D-A950-4521-9EFD-44E7C6348935}" type="presOf" srcId="{B2CD24C1-19E1-4317-B7C6-799067B1D5A2}" destId="{0A26262B-0638-4278-BB67-FC3A5F63E3CB}" srcOrd="0" destOrd="0" presId="urn:microsoft.com/office/officeart/2005/8/layout/cycle6"/>
    <dgm:cxn modelId="{BECD6DA1-7A0D-4282-810F-42A8021449F8}" type="presOf" srcId="{4005F1F7-1D90-4D08-8696-AC60CFD568EE}" destId="{CC3983E5-471D-4D4F-A511-6BD2F9513D03}" srcOrd="0" destOrd="0" presId="urn:microsoft.com/office/officeart/2005/8/layout/cycle6"/>
    <dgm:cxn modelId="{FD4241A1-F01F-4A63-AC18-7F1D2CC502C0}" type="presOf" srcId="{B55D1AA1-B745-43EC-AD33-1F595D9D5C1F}" destId="{897FF034-73F9-4DE2-8400-8104154672B9}" srcOrd="0" destOrd="0" presId="urn:microsoft.com/office/officeart/2005/8/layout/cycle6"/>
    <dgm:cxn modelId="{1AA2F981-6104-4221-9EC8-C730F41FDA53}" srcId="{B55D1AA1-B745-43EC-AD33-1F595D9D5C1F}" destId="{7DA13E3D-4C13-43DA-A572-4BF2FC9A9141}" srcOrd="7" destOrd="0" parTransId="{1BECB33A-49A8-4A50-9357-9EE336058054}" sibTransId="{5F594EBD-0882-4A74-BE1F-B5D582A096F4}"/>
    <dgm:cxn modelId="{093D21C4-0E9F-44CF-9A92-961DED9D23BE}" type="presOf" srcId="{64B98783-BD3A-40F6-B68F-F6A0356C4232}" destId="{2FAC252B-8B15-4EAE-ABA4-27242D6A1227}" srcOrd="0" destOrd="0" presId="urn:microsoft.com/office/officeart/2005/8/layout/cycle6"/>
    <dgm:cxn modelId="{8F1AE4B4-B20C-470C-AE00-724CDA882645}" srcId="{B55D1AA1-B745-43EC-AD33-1F595D9D5C1F}" destId="{4BA7ED8E-7AAE-49F3-9E80-846898D904E0}" srcOrd="4" destOrd="0" parTransId="{32C7066C-CA72-492E-920E-E56C35674F50}" sibTransId="{9A6D5BFF-2072-4D67-8347-AE416EDECE67}"/>
    <dgm:cxn modelId="{3CB3B787-2CD1-49B5-8EDA-D186ECE49DBD}" srcId="{B55D1AA1-B745-43EC-AD33-1F595D9D5C1F}" destId="{4005F1F7-1D90-4D08-8696-AC60CFD568EE}" srcOrd="2" destOrd="0" parTransId="{74A4ECBB-2FD9-4329-A7FB-AC40540BFB3C}" sibTransId="{B4DF5597-73DD-402E-942A-BCA92F7EC29F}"/>
    <dgm:cxn modelId="{D5FF3E14-8D0D-44C8-BEB2-E173F79C94A7}" type="presOf" srcId="{7DA13E3D-4C13-43DA-A572-4BF2FC9A9141}" destId="{0CE0C197-C564-4767-AD39-9358E37AE9E8}" srcOrd="0" destOrd="0" presId="urn:microsoft.com/office/officeart/2005/8/layout/cycle6"/>
    <dgm:cxn modelId="{B5DAA6E9-9056-4EDB-8D7F-83D28C2555A9}" type="presOf" srcId="{44F13A9E-49B8-48B0-A32F-44E8AE3C4A4D}" destId="{7DC27BA2-41AF-4157-8A21-FE76D70ACCFE}" srcOrd="0" destOrd="0" presId="urn:microsoft.com/office/officeart/2005/8/layout/cycle6"/>
    <dgm:cxn modelId="{0A3704CC-02ED-406D-AF88-020B9E7412B8}" srcId="{B55D1AA1-B745-43EC-AD33-1F595D9D5C1F}" destId="{CE854E19-4CCE-4C70-BC5D-85DFE691CDD0}" srcOrd="6" destOrd="0" parTransId="{B6632068-BEB8-4F31-998E-A0B85F3C82AB}" sibTransId="{845CEE66-7717-438D-B9AE-B80BE670E9DF}"/>
    <dgm:cxn modelId="{AD56A450-EFC7-4A0C-BF20-E069FD7617AF}" type="presOf" srcId="{845CEE66-7717-438D-B9AE-B80BE670E9DF}" destId="{5E6927C9-DB85-4DC9-8C73-46E44A2A2B42}" srcOrd="0" destOrd="0" presId="urn:microsoft.com/office/officeart/2005/8/layout/cycle6"/>
    <dgm:cxn modelId="{21ADD750-2FBE-4E96-A01F-08F8C6A9D4D2}" type="presOf" srcId="{AC5DE06E-E9E2-4806-90C9-3E981219CA60}" destId="{4F575A1B-E6C2-4FE5-BCA3-93E192F1BF49}" srcOrd="0" destOrd="0" presId="urn:microsoft.com/office/officeart/2005/8/layout/cycle6"/>
    <dgm:cxn modelId="{E9881602-A930-47E6-8B3D-8932DE905E53}" srcId="{B55D1AA1-B745-43EC-AD33-1F595D9D5C1F}" destId="{40202E17-D336-43AB-8DEE-D208E29249A8}" srcOrd="0" destOrd="0" parTransId="{4A8A5CF9-8FFB-4E53-82A3-005873B45D06}" sibTransId="{44F13A9E-49B8-48B0-A32F-44E8AE3C4A4D}"/>
    <dgm:cxn modelId="{FCDC2CAA-8264-4E15-AE1D-4E2BD7501C64}" type="presOf" srcId="{B4DF5597-73DD-402E-942A-BCA92F7EC29F}" destId="{13F55137-7BB1-4FDA-BA41-5488A2D8398C}" srcOrd="0" destOrd="0" presId="urn:microsoft.com/office/officeart/2005/8/layout/cycle6"/>
    <dgm:cxn modelId="{D6ADD832-08B3-4837-9E3E-B218857CA12A}" srcId="{B55D1AA1-B745-43EC-AD33-1F595D9D5C1F}" destId="{22B42F89-CCCA-4AB4-89F6-C11E98346F1A}" srcOrd="1" destOrd="0" parTransId="{D20BE305-5B70-446A-B8CF-8FB23BA9845D}" sibTransId="{69CDADF2-1652-4302-97E1-609B4647395A}"/>
    <dgm:cxn modelId="{7D28688A-746B-47FB-A036-182AB3A62F78}" type="presOf" srcId="{CE854E19-4CCE-4C70-BC5D-85DFE691CDD0}" destId="{D4066AA7-DFA0-4C99-99FD-5262FB25CCB5}" srcOrd="0" destOrd="0" presId="urn:microsoft.com/office/officeart/2005/8/layout/cycle6"/>
    <dgm:cxn modelId="{F36766A9-777B-418D-93B6-358A20C297F5}" type="presParOf" srcId="{897FF034-73F9-4DE2-8400-8104154672B9}" destId="{3E8A144A-4BAF-4144-8390-15C26715868F}" srcOrd="0" destOrd="0" presId="urn:microsoft.com/office/officeart/2005/8/layout/cycle6"/>
    <dgm:cxn modelId="{91DF7A73-A28F-4097-BFD7-8BAF54F133FD}" type="presParOf" srcId="{897FF034-73F9-4DE2-8400-8104154672B9}" destId="{78605E9C-A0DB-47EF-A610-8DF369176062}" srcOrd="1" destOrd="0" presId="urn:microsoft.com/office/officeart/2005/8/layout/cycle6"/>
    <dgm:cxn modelId="{7493B5B1-C9B7-47BA-A9E9-76FE1C04CECB}" type="presParOf" srcId="{897FF034-73F9-4DE2-8400-8104154672B9}" destId="{7DC27BA2-41AF-4157-8A21-FE76D70ACCFE}" srcOrd="2" destOrd="0" presId="urn:microsoft.com/office/officeart/2005/8/layout/cycle6"/>
    <dgm:cxn modelId="{D8A6D8FF-A43B-4DF2-9143-B450FD207E53}" type="presParOf" srcId="{897FF034-73F9-4DE2-8400-8104154672B9}" destId="{998B8035-768F-4BAF-A60D-DAA4C84C1229}" srcOrd="3" destOrd="0" presId="urn:microsoft.com/office/officeart/2005/8/layout/cycle6"/>
    <dgm:cxn modelId="{71102C66-22F4-4215-BE37-EE4C54CB3FB2}" type="presParOf" srcId="{897FF034-73F9-4DE2-8400-8104154672B9}" destId="{3B8DBDFE-51E2-4C31-8D07-539C092412E6}" srcOrd="4" destOrd="0" presId="urn:microsoft.com/office/officeart/2005/8/layout/cycle6"/>
    <dgm:cxn modelId="{8755AF09-8F7A-4291-A95A-E3F2DC3CDC57}" type="presParOf" srcId="{897FF034-73F9-4DE2-8400-8104154672B9}" destId="{DFD2DB52-E597-42AA-8331-6BE4F3B64E2F}" srcOrd="5" destOrd="0" presId="urn:microsoft.com/office/officeart/2005/8/layout/cycle6"/>
    <dgm:cxn modelId="{7EA30BE3-61FD-455C-A026-16557003749C}" type="presParOf" srcId="{897FF034-73F9-4DE2-8400-8104154672B9}" destId="{CC3983E5-471D-4D4F-A511-6BD2F9513D03}" srcOrd="6" destOrd="0" presId="urn:microsoft.com/office/officeart/2005/8/layout/cycle6"/>
    <dgm:cxn modelId="{4698F8B2-D94A-441E-BBFE-B02D05C97D43}" type="presParOf" srcId="{897FF034-73F9-4DE2-8400-8104154672B9}" destId="{B9006471-1FAA-42FF-A9E3-C0CE37BEBB89}" srcOrd="7" destOrd="0" presId="urn:microsoft.com/office/officeart/2005/8/layout/cycle6"/>
    <dgm:cxn modelId="{70B504B9-FEEE-4DBA-A53F-076478ABF8AE}" type="presParOf" srcId="{897FF034-73F9-4DE2-8400-8104154672B9}" destId="{13F55137-7BB1-4FDA-BA41-5488A2D8398C}" srcOrd="8" destOrd="0" presId="urn:microsoft.com/office/officeart/2005/8/layout/cycle6"/>
    <dgm:cxn modelId="{5ED88C0D-F60A-41F0-A4CC-E48B693D7E2B}" type="presParOf" srcId="{897FF034-73F9-4DE2-8400-8104154672B9}" destId="{4F575A1B-E6C2-4FE5-BCA3-93E192F1BF49}" srcOrd="9" destOrd="0" presId="urn:microsoft.com/office/officeart/2005/8/layout/cycle6"/>
    <dgm:cxn modelId="{77C85E36-D54B-4F4B-85DC-311FD0196C43}" type="presParOf" srcId="{897FF034-73F9-4DE2-8400-8104154672B9}" destId="{BDBDED66-6875-4FDB-9B99-8B9815DCF85C}" srcOrd="10" destOrd="0" presId="urn:microsoft.com/office/officeart/2005/8/layout/cycle6"/>
    <dgm:cxn modelId="{F867E7C7-048C-4E3D-8FE0-F32A8C659E9B}" type="presParOf" srcId="{897FF034-73F9-4DE2-8400-8104154672B9}" destId="{E30AF72A-B5C9-4641-81CD-5A05D538C7B7}" srcOrd="11" destOrd="0" presId="urn:microsoft.com/office/officeart/2005/8/layout/cycle6"/>
    <dgm:cxn modelId="{8D215440-7C6F-4451-AD08-A040A3401146}" type="presParOf" srcId="{897FF034-73F9-4DE2-8400-8104154672B9}" destId="{F153028A-7CA0-42F6-9A0E-7BCDAA6E7644}" srcOrd="12" destOrd="0" presId="urn:microsoft.com/office/officeart/2005/8/layout/cycle6"/>
    <dgm:cxn modelId="{958C7635-AC86-4C6B-A417-F6D9D1D01FA6}" type="presParOf" srcId="{897FF034-73F9-4DE2-8400-8104154672B9}" destId="{E6C6A237-D606-42F1-BB26-BDC63D6F5F15}" srcOrd="13" destOrd="0" presId="urn:microsoft.com/office/officeart/2005/8/layout/cycle6"/>
    <dgm:cxn modelId="{944ADF7E-A9A6-4C6E-A6B5-7047608C3E24}" type="presParOf" srcId="{897FF034-73F9-4DE2-8400-8104154672B9}" destId="{D975BD69-2B78-478F-ABF3-AD3BAC0AF393}" srcOrd="14" destOrd="0" presId="urn:microsoft.com/office/officeart/2005/8/layout/cycle6"/>
    <dgm:cxn modelId="{BAC1E8A4-6E52-4A0F-9771-AF9021E13011}" type="presParOf" srcId="{897FF034-73F9-4DE2-8400-8104154672B9}" destId="{0A26262B-0638-4278-BB67-FC3A5F63E3CB}" srcOrd="15" destOrd="0" presId="urn:microsoft.com/office/officeart/2005/8/layout/cycle6"/>
    <dgm:cxn modelId="{C962D394-B22B-47FA-81A2-AD0A9D94429B}" type="presParOf" srcId="{897FF034-73F9-4DE2-8400-8104154672B9}" destId="{30ACCB2E-FF72-488D-9754-1EECEC41B44F}" srcOrd="16" destOrd="0" presId="urn:microsoft.com/office/officeart/2005/8/layout/cycle6"/>
    <dgm:cxn modelId="{CD4D9E01-6EA0-4D6A-B1BA-87D9B8E0C5BF}" type="presParOf" srcId="{897FF034-73F9-4DE2-8400-8104154672B9}" destId="{2FAC252B-8B15-4EAE-ABA4-27242D6A1227}" srcOrd="17" destOrd="0" presId="urn:microsoft.com/office/officeart/2005/8/layout/cycle6"/>
    <dgm:cxn modelId="{0B3DB0CA-27ED-4932-9250-C7AFE08FB27F}" type="presParOf" srcId="{897FF034-73F9-4DE2-8400-8104154672B9}" destId="{D4066AA7-DFA0-4C99-99FD-5262FB25CCB5}" srcOrd="18" destOrd="0" presId="urn:microsoft.com/office/officeart/2005/8/layout/cycle6"/>
    <dgm:cxn modelId="{04FA6456-1688-431B-AEE3-614491DA2A49}" type="presParOf" srcId="{897FF034-73F9-4DE2-8400-8104154672B9}" destId="{62D59031-C656-4CE6-9AE3-E2AB0798F839}" srcOrd="19" destOrd="0" presId="urn:microsoft.com/office/officeart/2005/8/layout/cycle6"/>
    <dgm:cxn modelId="{00E8F695-9706-4FBC-991B-DAC6782D47B2}" type="presParOf" srcId="{897FF034-73F9-4DE2-8400-8104154672B9}" destId="{5E6927C9-DB85-4DC9-8C73-46E44A2A2B42}" srcOrd="20" destOrd="0" presId="urn:microsoft.com/office/officeart/2005/8/layout/cycle6"/>
    <dgm:cxn modelId="{255B48B8-F06A-4E66-B1F0-E3649E0ADE33}" type="presParOf" srcId="{897FF034-73F9-4DE2-8400-8104154672B9}" destId="{0CE0C197-C564-4767-AD39-9358E37AE9E8}" srcOrd="21" destOrd="0" presId="urn:microsoft.com/office/officeart/2005/8/layout/cycle6"/>
    <dgm:cxn modelId="{313E2B27-7EAE-44E6-B88C-EC80BC960954}" type="presParOf" srcId="{897FF034-73F9-4DE2-8400-8104154672B9}" destId="{3EC25B35-5228-4BF7-AF64-F4A7F1D214E3}" srcOrd="22" destOrd="0" presId="urn:microsoft.com/office/officeart/2005/8/layout/cycle6"/>
    <dgm:cxn modelId="{161B135B-1D06-43EB-A8AC-46BECF51754C}" type="presParOf" srcId="{897FF034-73F9-4DE2-8400-8104154672B9}" destId="{FC5AEDA0-4E71-446E-8D99-0D284D7FD0EE}" srcOrd="23" destOrd="0" presId="urn:microsoft.com/office/officeart/2005/8/layout/cycle6"/>
  </dgm:cxnLst>
  <dgm:bg>
    <a:solidFill>
      <a:srgbClr val="7030A0"/>
    </a:soli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F41DE-C844-42D8-9FC1-275569844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131D2-888D-44C1-863D-AF3807D20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8910B-0406-4F4C-A7DF-323D84B6A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77CE8-D68D-4603-9288-182F52D06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6586-779F-418F-AE20-274297278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9C23D-0D7C-4C03-B15D-72C512B5A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32BE0-B089-408A-AE16-1E844CD36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9A88E-E634-4ADB-A187-665187EB6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BD85A-6463-4CC0-820F-7BDE75C64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170-E619-4595-B2F9-79DA078FE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C8FD4-EF6E-4CA7-B43A-DF97199BD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7171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72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4B83A2-0F9A-4900-99CF-7545BB1D9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2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9.jpeg"/><Relationship Id="rId3" Type="http://schemas.openxmlformats.org/officeDocument/2006/relationships/slide" Target="slide8.xml"/><Relationship Id="rId7" Type="http://schemas.openxmlformats.org/officeDocument/2006/relationships/diagramQuickStyle" Target="../diagrams/quickStyle1.xml"/><Relationship Id="rId12" Type="http://schemas.openxmlformats.org/officeDocument/2006/relationships/diagramColors" Target="../diagrams/colors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QuickStyle" Target="../diagrams/quickStyle2.xml"/><Relationship Id="rId5" Type="http://schemas.openxmlformats.org/officeDocument/2006/relationships/diagramData" Target="../diagrams/data1.xml"/><Relationship Id="rId10" Type="http://schemas.openxmlformats.org/officeDocument/2006/relationships/diagramLayout" Target="../diagrams/layout2.xml"/><Relationship Id="rId4" Type="http://schemas.openxmlformats.org/officeDocument/2006/relationships/image" Target="../media/image8.wmf"/><Relationship Id="rId9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6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" Type="http://schemas.openxmlformats.org/officeDocument/2006/relationships/audio" Target="../media/audio5.wav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8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image" Target="../media/image11.wmf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5715000"/>
            <a:ext cx="6400800" cy="785813"/>
          </a:xfrm>
        </p:spPr>
        <p:txBody>
          <a:bodyPr/>
          <a:lstStyle/>
          <a:p>
            <a:pPr eaLnBrk="1" hangingPunct="1"/>
            <a:r>
              <a:rPr lang="ru-RU" sz="1800" smtClean="0"/>
              <a:t>5-9 сыйныф укучылары </a:t>
            </a:r>
            <a:r>
              <a:rPr lang="tt-RU" sz="1800" smtClean="0"/>
              <a:t> өчен  математик  кичә</a:t>
            </a:r>
            <a:endParaRPr lang="ru-RU" sz="1800" smtClean="0"/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609600" y="214313"/>
            <a:ext cx="4605338" cy="2714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9273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Математика </a:t>
            </a:r>
          </a:p>
          <a:p>
            <a:pPr algn="ctr"/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сукмаклары 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4724400" y="4191000"/>
            <a:ext cx="4038600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5764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36234" dir="3224770" algn="ctr" rotWithShape="0">
                    <a:schemeClr val="bg2"/>
                  </a:outerShdw>
                </a:effectLst>
                <a:latin typeface="Impact"/>
              </a:rPr>
              <a:t>буйлап</a:t>
            </a:r>
          </a:p>
        </p:txBody>
      </p:sp>
      <p:pic>
        <p:nvPicPr>
          <p:cNvPr id="5128" name="Picture 8" descr="bd08149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81000"/>
            <a:ext cx="3352800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bs0097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819400"/>
            <a:ext cx="2855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1214438" y="2643188"/>
            <a:ext cx="70008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hlinkClick r:id="rId2" action="ppaction://hlinksldjump"/>
              </a:rPr>
              <a:t>2) Самолетта А шәһәреннән В шәһәренә 1 сәг. 20 минут оча. Кайтканда 80 минут кына оча. Ничек аңлатырга? 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2286000" y="2828925"/>
            <a:ext cx="4572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hlinkClick r:id="rId2" action="ppaction://hlinksldjump"/>
              </a:rPr>
              <a:t>3) Бер ярым балык 1500 сум тора. Ун балык күпме тора?   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000125" y="1643063"/>
            <a:ext cx="62865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60325" algn="ctr" eaLnBrk="0" hangingPunct="0">
              <a:tabLst>
                <a:tab pos="1454150" algn="l"/>
              </a:tabLst>
            </a:pPr>
            <a:r>
              <a:rPr lang="en-US" sz="4000">
                <a:latin typeface="Arial" charset="0"/>
                <a:ea typeface="Calibri" pitchFamily="34" charset="0"/>
                <a:cs typeface="Arial" charset="0"/>
              </a:rPr>
              <a:t> </a:t>
            </a:r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4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)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Бүлмәдә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7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шәм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яна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иде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,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бер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кеше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үтеп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киткән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һәм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2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сен</a:t>
            </a:r>
            <a:r>
              <a:rPr lang="en-US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с</a:t>
            </a:r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үндергән.</a:t>
            </a: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Ничә</a:t>
            </a:r>
            <a:endParaRPr lang="ru-RU" sz="4000">
              <a:ea typeface="Calibri" pitchFamily="34" charset="0"/>
              <a:cs typeface="Arial" charset="0"/>
              <a:hlinkClick r:id="rId2" action="ppaction://hlinksldjump"/>
            </a:endParaRPr>
          </a:p>
          <a:p>
            <a:pPr indent="60325" algn="ctr" eaLnBrk="0" hangingPunct="0">
              <a:tabLst>
                <a:tab pos="1454150" algn="l"/>
              </a:tabLst>
            </a:pPr>
            <a:r>
              <a:rPr lang="ru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шәм калган? </a:t>
            </a:r>
            <a:endParaRPr lang="ru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2071688" y="2928938"/>
            <a:ext cx="4572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4000">
                <a:hlinkClick r:id="rId2" action="ppaction://hlinksldjump"/>
              </a:rPr>
              <a:t>5</a:t>
            </a:r>
            <a:r>
              <a:rPr lang="ru-RU" sz="4000">
                <a:hlinkClick r:id="rId2" action="ppaction://hlinksldjump"/>
              </a:rPr>
              <a:t>) 2 пар ат 40 км юл үткән, һәр ат күпме юл үткән?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286000" y="3013075"/>
            <a:ext cx="4572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hlinkClick r:id="rId2" action="ppaction://hlinksldjump"/>
              </a:rPr>
              <a:t>6) 1 йомырка 4 минут пешә. 6 йомырка ничә минут пешә</a:t>
            </a:r>
            <a:r>
              <a:rPr lang="ru-RU" sz="4000" baseline="30000">
                <a:hlinkClick r:id="rId2" action="ppaction://hlinksldjump"/>
              </a:rPr>
              <a:t>9</a:t>
            </a:r>
            <a:r>
              <a:rPr lang="ru-RU" sz="4000">
                <a:hlinkClick r:id="rId2" action="ppaction://hlinksldjump"/>
              </a:rPr>
              <a:t> 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2286000" y="3013075"/>
            <a:ext cx="478631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hlinkClick r:id="rId2" action="ppaction://hlinksldjump"/>
              </a:rPr>
              <a:t>7) Һәр ай 30 </a:t>
            </a:r>
            <a:r>
              <a:rPr lang="ru-RU" sz="4000" b="1">
                <a:hlinkClick r:id="rId2" action="ppaction://hlinksldjump"/>
              </a:rPr>
              <a:t>яки </a:t>
            </a:r>
            <a:r>
              <a:rPr lang="ru-RU" sz="4000">
                <a:hlinkClick r:id="rId2" action="ppaction://hlinksldjump"/>
              </a:rPr>
              <a:t>31 гә бетә. Кайсы</a:t>
            </a:r>
            <a:br>
              <a:rPr lang="ru-RU" sz="4000">
                <a:hlinkClick r:id="rId2" action="ppaction://hlinksldjump"/>
              </a:rPr>
            </a:br>
            <a:r>
              <a:rPr lang="ru-RU" sz="4000">
                <a:hlinkClick r:id="rId2" action="ppaction://hlinksldjump"/>
              </a:rPr>
              <a:t>айда 28 саны бар?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1785938" y="1714500"/>
            <a:ext cx="592931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hlinkClick r:id="rId2" action="ppaction://hlinksldjump"/>
              </a:rPr>
              <a:t>8) 2 кыз шәһәргә китәләр. Аларга каршы юлда 5 кыз очраган. Шәһәргә ничә кыз барган</a:t>
            </a:r>
            <a:r>
              <a:rPr lang="ru-RU">
                <a:hlinkClick r:id="rId2" action="ppaction://hlinksldjump"/>
              </a:rPr>
              <a:t>?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2286000" y="3013075"/>
            <a:ext cx="4572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hlinkClick r:id="rId2" action="ppaction://hlinksldjump"/>
              </a:rPr>
              <a:t>9) Өстәлнең бер почмагын кискәч, ничә почмак кала?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1143000" y="1071563"/>
            <a:ext cx="6357938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hlinkClick r:id="rId2" action="ppaction://hlinksldjump"/>
              </a:rPr>
              <a:t>10) 1 пачкада 100 конверт бар. Сатучы 10 конвертны 10 секунд саный, ә 80 конвертны ничә секунд  санар? 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1428750" y="2143125"/>
            <a:ext cx="6000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hlinkClick r:id="rId2" action="ppaction://hlinksldjump"/>
              </a:rPr>
              <a:t>11)Нинди сан бернинди дә математик гамәл кулланмыйча чиксезлеккә әверелә? 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2000" y="1219200"/>
            <a:ext cx="7881966" cy="3581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5884"/>
              </a:avLst>
            </a:prstTxWarp>
            <a:scene3d>
              <a:camera prst="legacyObliqueTopRight">
                <a:rot lat="0" lon="21299996" rev="0"/>
              </a:camera>
              <a:lightRig rig="legacyFlat3" dir="r"/>
            </a:scene3d>
            <a:sp3d extrusionH="887400" prstMaterial="legacyMatte">
              <a:extrusionClr>
                <a:schemeClr val="folHlink"/>
              </a:extrusionClr>
            </a:sp3d>
          </a:bodyPr>
          <a:lstStyle/>
          <a:p>
            <a:pPr algn="ctr">
              <a:defRPr/>
            </a:pPr>
            <a:r>
              <a:rPr lang="ru-RU" sz="3600" kern="10" dirty="0" err="1">
                <a:ln w="9525">
                  <a:round/>
                  <a:headEnd/>
                  <a:tailEnd/>
                </a:ln>
                <a:solidFill>
                  <a:srgbClr val="3366FF"/>
                </a:solidFill>
                <a:cs typeface="Times New Roman" pitchFamily="18" charset="0"/>
              </a:rPr>
              <a:t>«</a:t>
            </a:r>
            <a:r>
              <a:rPr lang="ru-RU" sz="3600" kern="10" dirty="0" err="1">
                <a:ln w="9525">
                  <a:round/>
                  <a:headEnd/>
                  <a:tailEnd/>
                </a:ln>
                <a:solidFill>
                  <a:srgbClr val="3366FF"/>
                </a:solidFill>
                <a:latin typeface="+mj-lt"/>
                <a:cs typeface="Times New Roman" pitchFamily="18" charset="0"/>
              </a:rPr>
              <a:t>Математика-фәннәр патшасы</a:t>
            </a:r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3366FF"/>
                </a:solidFill>
                <a:cs typeface="Times New Roman" pitchFamily="18" charset="0"/>
              </a:rPr>
              <a:t>»</a:t>
            </a:r>
          </a:p>
        </p:txBody>
      </p:sp>
      <p:pic>
        <p:nvPicPr>
          <p:cNvPr id="1027" name="Picture 3" descr="bs02040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3929063"/>
            <a:ext cx="178593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wb01514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533400"/>
            <a:ext cx="205740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  <p:sndAc>
      <p:stSnd>
        <p:snd r:embed="rId2" name="breez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85813" y="1792288"/>
            <a:ext cx="75009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5100" algn="ctr" eaLnBrk="0" hangingPunct="0">
              <a:tabLst>
                <a:tab pos="265113" algn="l"/>
              </a:tabLst>
            </a:pPr>
            <a:r>
              <a:rPr lang="ru-RU" sz="4000">
                <a:latin typeface="Arial" charset="0"/>
                <a:ea typeface="Times New Roman" pitchFamily="18" charset="0"/>
                <a:cs typeface="Arial" charset="0"/>
                <a:hlinkClick r:id="rId2" action="ppaction://hlinksldjump"/>
              </a:rPr>
              <a:t>12)13*14*15*16 саннарының тапкырчыгышы нинди санга бетә? </a:t>
            </a:r>
            <a:endParaRPr lang="ru-RU" sz="400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0" y="1785938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3600">
                <a:ea typeface="Calibri" pitchFamily="34" charset="0"/>
                <a:cs typeface="Times New Roman" pitchFamily="18" charset="0"/>
                <a:hlinkClick r:id="rId2" action="ppaction://hlinksldjump"/>
              </a:rPr>
              <a:t>13) Б</a:t>
            </a:r>
            <a:r>
              <a:rPr lang="tt-RU" sz="36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үлмәнең 4 почмагы бар. Аның һәр почмагында </a:t>
            </a:r>
            <a:r>
              <a:rPr lang="tt-RU" sz="3600">
                <a:ea typeface="Calibri" pitchFamily="34" charset="0"/>
                <a:cs typeface="Arial" charset="0"/>
                <a:hlinkClick r:id="rId2" action="ppaction://hlinksldjump"/>
              </a:rPr>
              <a:t>–</a:t>
            </a:r>
            <a:r>
              <a:rPr lang="tt-RU" sz="36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мәче . Һәр мәчегә каршы тагын өчәр мәче утыра.  Бүлмәдә  барысы ничә мәче утыра?</a:t>
            </a:r>
            <a:endParaRPr lang="tt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1428750" y="2571750"/>
            <a:ext cx="5857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t-RU" sz="4000">
                <a:hlinkClick r:id="rId2" action="ppaction://hlinksldjump"/>
              </a:rPr>
              <a:t>14) Биш “2” ледән 25 санын яса</a:t>
            </a:r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857375" y="1765300"/>
            <a:ext cx="4786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15) Биш </a:t>
            </a:r>
            <a:r>
              <a:rPr lang="tt-RU" sz="4000">
                <a:ea typeface="Calibri" pitchFamily="34" charset="0"/>
                <a:cs typeface="Arial" charset="0"/>
                <a:hlinkClick r:id="rId2" action="ppaction://hlinksldjump"/>
              </a:rPr>
              <a:t>“</a:t>
            </a:r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3</a:t>
            </a:r>
            <a:r>
              <a:rPr lang="tt-RU" sz="4000">
                <a:ea typeface="Calibri" pitchFamily="34" charset="0"/>
                <a:cs typeface="Arial" charset="0"/>
                <a:hlinkClick r:id="rId2" action="ppaction://hlinksldjump"/>
              </a:rPr>
              <a:t>”</a:t>
            </a:r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 ледән 37 санын яса</a:t>
            </a:r>
            <a:r>
              <a:rPr lang="tt-RU" sz="4000">
                <a:latin typeface="Arial" charset="0"/>
                <a:ea typeface="Calibri" pitchFamily="34" charset="0"/>
                <a:cs typeface="Arial" charset="0"/>
              </a:rPr>
              <a:t>.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1500188" y="2547938"/>
            <a:ext cx="664368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16) Нәрсәнең башын да , азагын да табып булмый? 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2143125" y="2476500"/>
            <a:ext cx="58578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17) 1 кг тимер авырмы, 1 кг мамыкмы? 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57313" y="2289175"/>
            <a:ext cx="70008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18) 1 кг ит 2 сәг пешә. Ярты кг ит күпме пешә?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1643063" y="2289175"/>
            <a:ext cx="6858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19) Көннәрнең исемнәрен дә әйтмичә, санын да әйтмичә , 5 көнне рәттән атарга?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857250" y="2071688"/>
            <a:ext cx="72866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t-RU" sz="4000">
                <a:latin typeface="Arial" charset="0"/>
                <a:ea typeface="Calibri" pitchFamily="34" charset="0"/>
                <a:cs typeface="Arial" charset="0"/>
                <a:hlinkClick r:id="rId2" action="ppaction://hlinksldjump"/>
              </a:rPr>
              <a:t>20) Тартмада 100 кара һәм 100 ак шар бар?  Тартма эченә карамыйча , алган шарлар арасында  һишчиксез 2 ак шар булырлык итеп, кимендә ничә шар алырга кирәк? </a:t>
            </a:r>
            <a:endParaRPr lang="tt-RU" sz="40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8208963" cy="410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«Син миңа – мин сиңа»</a:t>
            </a:r>
          </a:p>
        </p:txBody>
      </p:sp>
      <p:pic>
        <p:nvPicPr>
          <p:cNvPr id="31747" name="Picture 11" descr="i[2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5" y="61913"/>
            <a:ext cx="22621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295400" y="1066800"/>
            <a:ext cx="7086600" cy="358140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  <a:scene3d>
              <a:camera prst="legacyObliqueTopRight">
                <a:rot lat="0" lon="21299981" rev="0"/>
              </a:camera>
              <a:lightRig rig="legacyFlat3" dir="r"/>
            </a:scene3d>
            <a:sp3d extrusionH="887400" prstMaterial="legacyMatte">
              <a:extrusionClr>
                <a:srgbClr val="FF00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3366FF"/>
                </a:solidFill>
                <a:latin typeface="Impact"/>
              </a:rPr>
              <a:t>Комндалар белән танышу</a:t>
            </a:r>
          </a:p>
        </p:txBody>
      </p:sp>
      <p:pic>
        <p:nvPicPr>
          <p:cNvPr id="9224" name="Picture 8" descr="bd06089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4648200"/>
            <a:ext cx="1663700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j02991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213100"/>
            <a:ext cx="2017712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4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1188" y="981075"/>
            <a:ext cx="5175250" cy="1733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65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Капитаннар ярышы</a:t>
            </a:r>
          </a:p>
        </p:txBody>
      </p:sp>
      <p:grpSp>
        <p:nvGrpSpPr>
          <p:cNvPr id="2" name="Group 131"/>
          <p:cNvGrpSpPr>
            <a:grpSpLocks noChangeAspect="1"/>
          </p:cNvGrpSpPr>
          <p:nvPr/>
        </p:nvGrpSpPr>
        <p:grpSpPr bwMode="auto">
          <a:xfrm>
            <a:off x="5580063" y="-458788"/>
            <a:ext cx="3563937" cy="3357563"/>
            <a:chOff x="2817" y="1154"/>
            <a:chExt cx="2943" cy="3166"/>
          </a:xfrm>
        </p:grpSpPr>
        <p:sp>
          <p:nvSpPr>
            <p:cNvPr id="32778" name="AutoShape 130"/>
            <p:cNvSpPr>
              <a:spLocks noChangeAspect="1" noChangeArrowheads="1" noTextEdit="1"/>
            </p:cNvSpPr>
            <p:nvPr/>
          </p:nvSpPr>
          <p:spPr bwMode="auto">
            <a:xfrm>
              <a:off x="2817" y="1154"/>
              <a:ext cx="2943" cy="3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9" name="Freeform 132"/>
            <p:cNvSpPr>
              <a:spLocks/>
            </p:cNvSpPr>
            <p:nvPr/>
          </p:nvSpPr>
          <p:spPr bwMode="auto">
            <a:xfrm>
              <a:off x="3798" y="1163"/>
              <a:ext cx="54" cy="1400"/>
            </a:xfrm>
            <a:custGeom>
              <a:avLst/>
              <a:gdLst>
                <a:gd name="T0" fmla="*/ 1 w 106"/>
                <a:gd name="T1" fmla="*/ 0 h 2800"/>
                <a:gd name="T2" fmla="*/ 1 w 106"/>
                <a:gd name="T3" fmla="*/ 5 h 2800"/>
                <a:gd name="T4" fmla="*/ 1 w 106"/>
                <a:gd name="T5" fmla="*/ 11 h 2800"/>
                <a:gd name="T6" fmla="*/ 1 w 106"/>
                <a:gd name="T7" fmla="*/ 17 h 2800"/>
                <a:gd name="T8" fmla="*/ 1 w 106"/>
                <a:gd name="T9" fmla="*/ 22 h 2800"/>
                <a:gd name="T10" fmla="*/ 2 w 106"/>
                <a:gd name="T11" fmla="*/ 26 h 2800"/>
                <a:gd name="T12" fmla="*/ 2 w 106"/>
                <a:gd name="T13" fmla="*/ 33 h 2800"/>
                <a:gd name="T14" fmla="*/ 2 w 106"/>
                <a:gd name="T15" fmla="*/ 38 h 2800"/>
                <a:gd name="T16" fmla="*/ 2 w 106"/>
                <a:gd name="T17" fmla="*/ 43 h 2800"/>
                <a:gd name="T18" fmla="*/ 2 w 106"/>
                <a:gd name="T19" fmla="*/ 44 h 2800"/>
                <a:gd name="T20" fmla="*/ 2 w 106"/>
                <a:gd name="T21" fmla="*/ 44 h 2800"/>
                <a:gd name="T22" fmla="*/ 1 w 106"/>
                <a:gd name="T23" fmla="*/ 44 h 2800"/>
                <a:gd name="T24" fmla="*/ 1 w 106"/>
                <a:gd name="T25" fmla="*/ 44 h 2800"/>
                <a:gd name="T26" fmla="*/ 1 w 106"/>
                <a:gd name="T27" fmla="*/ 44 h 2800"/>
                <a:gd name="T28" fmla="*/ 1 w 106"/>
                <a:gd name="T29" fmla="*/ 44 h 2800"/>
                <a:gd name="T30" fmla="*/ 1 w 106"/>
                <a:gd name="T31" fmla="*/ 44 h 2800"/>
                <a:gd name="T32" fmla="*/ 0 w 106"/>
                <a:gd name="T33" fmla="*/ 44 h 2800"/>
                <a:gd name="T34" fmla="*/ 0 w 106"/>
                <a:gd name="T35" fmla="*/ 42 h 2800"/>
                <a:gd name="T36" fmla="*/ 1 w 106"/>
                <a:gd name="T37" fmla="*/ 37 h 2800"/>
                <a:gd name="T38" fmla="*/ 1 w 106"/>
                <a:gd name="T39" fmla="*/ 29 h 2800"/>
                <a:gd name="T40" fmla="*/ 1 w 106"/>
                <a:gd name="T41" fmla="*/ 22 h 2800"/>
                <a:gd name="T42" fmla="*/ 1 w 106"/>
                <a:gd name="T43" fmla="*/ 13 h 2800"/>
                <a:gd name="T44" fmla="*/ 1 w 106"/>
                <a:gd name="T45" fmla="*/ 6 h 2800"/>
                <a:gd name="T46" fmla="*/ 1 w 106"/>
                <a:gd name="T47" fmla="*/ 1 h 2800"/>
                <a:gd name="T48" fmla="*/ 1 w 106"/>
                <a:gd name="T49" fmla="*/ 0 h 28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6"/>
                <a:gd name="T76" fmla="*/ 0 h 2800"/>
                <a:gd name="T77" fmla="*/ 106 w 106"/>
                <a:gd name="T78" fmla="*/ 2800 h 28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6" h="2800">
                  <a:moveTo>
                    <a:pt x="13" y="0"/>
                  </a:moveTo>
                  <a:lnTo>
                    <a:pt x="25" y="342"/>
                  </a:lnTo>
                  <a:lnTo>
                    <a:pt x="36" y="685"/>
                  </a:lnTo>
                  <a:lnTo>
                    <a:pt x="48" y="1028"/>
                  </a:lnTo>
                  <a:lnTo>
                    <a:pt x="60" y="1371"/>
                  </a:lnTo>
                  <a:lnTo>
                    <a:pt x="71" y="1714"/>
                  </a:lnTo>
                  <a:lnTo>
                    <a:pt x="83" y="2057"/>
                  </a:lnTo>
                  <a:lnTo>
                    <a:pt x="95" y="2401"/>
                  </a:lnTo>
                  <a:lnTo>
                    <a:pt x="106" y="2744"/>
                  </a:lnTo>
                  <a:lnTo>
                    <a:pt x="85" y="2777"/>
                  </a:lnTo>
                  <a:lnTo>
                    <a:pt x="68" y="2796"/>
                  </a:lnTo>
                  <a:lnTo>
                    <a:pt x="50" y="2800"/>
                  </a:lnTo>
                  <a:lnTo>
                    <a:pt x="36" y="2798"/>
                  </a:lnTo>
                  <a:lnTo>
                    <a:pt x="23" y="2786"/>
                  </a:lnTo>
                  <a:lnTo>
                    <a:pt x="13" y="2773"/>
                  </a:lnTo>
                  <a:lnTo>
                    <a:pt x="4" y="2761"/>
                  </a:lnTo>
                  <a:lnTo>
                    <a:pt x="0" y="2755"/>
                  </a:lnTo>
                  <a:lnTo>
                    <a:pt x="0" y="2635"/>
                  </a:lnTo>
                  <a:lnTo>
                    <a:pt x="2" y="2325"/>
                  </a:lnTo>
                  <a:lnTo>
                    <a:pt x="2" y="1883"/>
                  </a:lnTo>
                  <a:lnTo>
                    <a:pt x="5" y="1379"/>
                  </a:lnTo>
                  <a:lnTo>
                    <a:pt x="7" y="873"/>
                  </a:lnTo>
                  <a:lnTo>
                    <a:pt x="9" y="431"/>
                  </a:lnTo>
                  <a:lnTo>
                    <a:pt x="11" y="11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E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Freeform 133"/>
            <p:cNvSpPr>
              <a:spLocks/>
            </p:cNvSpPr>
            <p:nvPr/>
          </p:nvSpPr>
          <p:spPr bwMode="auto">
            <a:xfrm>
              <a:off x="3805" y="1163"/>
              <a:ext cx="40" cy="1400"/>
            </a:xfrm>
            <a:custGeom>
              <a:avLst/>
              <a:gdLst>
                <a:gd name="T0" fmla="*/ 0 w 80"/>
                <a:gd name="T1" fmla="*/ 0 h 2800"/>
                <a:gd name="T2" fmla="*/ 1 w 80"/>
                <a:gd name="T3" fmla="*/ 5 h 2800"/>
                <a:gd name="T4" fmla="*/ 1 w 80"/>
                <a:gd name="T5" fmla="*/ 11 h 2800"/>
                <a:gd name="T6" fmla="*/ 1 w 80"/>
                <a:gd name="T7" fmla="*/ 17 h 2800"/>
                <a:gd name="T8" fmla="*/ 1 w 80"/>
                <a:gd name="T9" fmla="*/ 22 h 2800"/>
                <a:gd name="T10" fmla="*/ 1 w 80"/>
                <a:gd name="T11" fmla="*/ 26 h 2800"/>
                <a:gd name="T12" fmla="*/ 1 w 80"/>
                <a:gd name="T13" fmla="*/ 33 h 2800"/>
                <a:gd name="T14" fmla="*/ 1 w 80"/>
                <a:gd name="T15" fmla="*/ 38 h 2800"/>
                <a:gd name="T16" fmla="*/ 1 w 80"/>
                <a:gd name="T17" fmla="*/ 44 h 2800"/>
                <a:gd name="T18" fmla="*/ 1 w 80"/>
                <a:gd name="T19" fmla="*/ 44 h 2800"/>
                <a:gd name="T20" fmla="*/ 1 w 80"/>
                <a:gd name="T21" fmla="*/ 44 h 2800"/>
                <a:gd name="T22" fmla="*/ 1 w 80"/>
                <a:gd name="T23" fmla="*/ 44 h 2800"/>
                <a:gd name="T24" fmla="*/ 1 w 80"/>
                <a:gd name="T25" fmla="*/ 44 h 2800"/>
                <a:gd name="T26" fmla="*/ 1 w 80"/>
                <a:gd name="T27" fmla="*/ 44 h 2800"/>
                <a:gd name="T28" fmla="*/ 1 w 80"/>
                <a:gd name="T29" fmla="*/ 44 h 2800"/>
                <a:gd name="T30" fmla="*/ 1 w 80"/>
                <a:gd name="T31" fmla="*/ 44 h 2800"/>
                <a:gd name="T32" fmla="*/ 1 w 80"/>
                <a:gd name="T33" fmla="*/ 44 h 2800"/>
                <a:gd name="T34" fmla="*/ 0 w 80"/>
                <a:gd name="T35" fmla="*/ 42 h 2800"/>
                <a:gd name="T36" fmla="*/ 0 w 80"/>
                <a:gd name="T37" fmla="*/ 37 h 2800"/>
                <a:gd name="T38" fmla="*/ 0 w 80"/>
                <a:gd name="T39" fmla="*/ 29 h 2800"/>
                <a:gd name="T40" fmla="*/ 0 w 80"/>
                <a:gd name="T41" fmla="*/ 22 h 2800"/>
                <a:gd name="T42" fmla="*/ 0 w 80"/>
                <a:gd name="T43" fmla="*/ 13 h 2800"/>
                <a:gd name="T44" fmla="*/ 0 w 80"/>
                <a:gd name="T45" fmla="*/ 6 h 2800"/>
                <a:gd name="T46" fmla="*/ 0 w 80"/>
                <a:gd name="T47" fmla="*/ 1 h 2800"/>
                <a:gd name="T48" fmla="*/ 0 w 80"/>
                <a:gd name="T49" fmla="*/ 0 h 28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0"/>
                <a:gd name="T76" fmla="*/ 0 h 2800"/>
                <a:gd name="T77" fmla="*/ 80 w 80"/>
                <a:gd name="T78" fmla="*/ 2800 h 28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0" h="2800">
                  <a:moveTo>
                    <a:pt x="0" y="0"/>
                  </a:moveTo>
                  <a:lnTo>
                    <a:pt x="10" y="344"/>
                  </a:lnTo>
                  <a:lnTo>
                    <a:pt x="20" y="687"/>
                  </a:lnTo>
                  <a:lnTo>
                    <a:pt x="29" y="1032"/>
                  </a:lnTo>
                  <a:lnTo>
                    <a:pt x="39" y="1379"/>
                  </a:lnTo>
                  <a:lnTo>
                    <a:pt x="49" y="1722"/>
                  </a:lnTo>
                  <a:lnTo>
                    <a:pt x="58" y="2069"/>
                  </a:lnTo>
                  <a:lnTo>
                    <a:pt x="68" y="2412"/>
                  </a:lnTo>
                  <a:lnTo>
                    <a:pt x="80" y="2759"/>
                  </a:lnTo>
                  <a:lnTo>
                    <a:pt x="64" y="2783"/>
                  </a:lnTo>
                  <a:lnTo>
                    <a:pt x="51" y="2796"/>
                  </a:lnTo>
                  <a:lnTo>
                    <a:pt x="39" y="2800"/>
                  </a:lnTo>
                  <a:lnTo>
                    <a:pt x="29" y="2798"/>
                  </a:lnTo>
                  <a:lnTo>
                    <a:pt x="18" y="2790"/>
                  </a:lnTo>
                  <a:lnTo>
                    <a:pt x="12" y="2783"/>
                  </a:lnTo>
                  <a:lnTo>
                    <a:pt x="4" y="2771"/>
                  </a:lnTo>
                  <a:lnTo>
                    <a:pt x="2" y="2767"/>
                  </a:lnTo>
                  <a:lnTo>
                    <a:pt x="0" y="2647"/>
                  </a:lnTo>
                  <a:lnTo>
                    <a:pt x="0" y="2335"/>
                  </a:lnTo>
                  <a:lnTo>
                    <a:pt x="0" y="1891"/>
                  </a:lnTo>
                  <a:lnTo>
                    <a:pt x="0" y="1385"/>
                  </a:lnTo>
                  <a:lnTo>
                    <a:pt x="0" y="875"/>
                  </a:lnTo>
                  <a:lnTo>
                    <a:pt x="0" y="433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Freeform 134"/>
            <p:cNvSpPr>
              <a:spLocks/>
            </p:cNvSpPr>
            <p:nvPr/>
          </p:nvSpPr>
          <p:spPr bwMode="auto">
            <a:xfrm>
              <a:off x="3805" y="1163"/>
              <a:ext cx="33" cy="1400"/>
            </a:xfrm>
            <a:custGeom>
              <a:avLst/>
              <a:gdLst>
                <a:gd name="T0" fmla="*/ 0 w 66"/>
                <a:gd name="T1" fmla="*/ 0 h 2802"/>
                <a:gd name="T2" fmla="*/ 1 w 66"/>
                <a:gd name="T3" fmla="*/ 5 h 2802"/>
                <a:gd name="T4" fmla="*/ 1 w 66"/>
                <a:gd name="T5" fmla="*/ 10 h 2802"/>
                <a:gd name="T6" fmla="*/ 1 w 66"/>
                <a:gd name="T7" fmla="*/ 16 h 2802"/>
                <a:gd name="T8" fmla="*/ 1 w 66"/>
                <a:gd name="T9" fmla="*/ 21 h 2802"/>
                <a:gd name="T10" fmla="*/ 1 w 66"/>
                <a:gd name="T11" fmla="*/ 27 h 2802"/>
                <a:gd name="T12" fmla="*/ 1 w 66"/>
                <a:gd name="T13" fmla="*/ 32 h 2802"/>
                <a:gd name="T14" fmla="*/ 1 w 66"/>
                <a:gd name="T15" fmla="*/ 37 h 2802"/>
                <a:gd name="T16" fmla="*/ 1 w 66"/>
                <a:gd name="T17" fmla="*/ 43 h 2802"/>
                <a:gd name="T18" fmla="*/ 1 w 66"/>
                <a:gd name="T19" fmla="*/ 43 h 2802"/>
                <a:gd name="T20" fmla="*/ 1 w 66"/>
                <a:gd name="T21" fmla="*/ 43 h 2802"/>
                <a:gd name="T22" fmla="*/ 1 w 66"/>
                <a:gd name="T23" fmla="*/ 43 h 2802"/>
                <a:gd name="T24" fmla="*/ 1 w 66"/>
                <a:gd name="T25" fmla="*/ 43 h 2802"/>
                <a:gd name="T26" fmla="*/ 1 w 66"/>
                <a:gd name="T27" fmla="*/ 43 h 2802"/>
                <a:gd name="T28" fmla="*/ 1 w 66"/>
                <a:gd name="T29" fmla="*/ 43 h 2802"/>
                <a:gd name="T30" fmla="*/ 1 w 66"/>
                <a:gd name="T31" fmla="*/ 41 h 2802"/>
                <a:gd name="T32" fmla="*/ 1 w 66"/>
                <a:gd name="T33" fmla="*/ 36 h 2802"/>
                <a:gd name="T34" fmla="*/ 1 w 66"/>
                <a:gd name="T35" fmla="*/ 29 h 2802"/>
                <a:gd name="T36" fmla="*/ 1 w 66"/>
                <a:gd name="T37" fmla="*/ 21 h 2802"/>
                <a:gd name="T38" fmla="*/ 1 w 66"/>
                <a:gd name="T39" fmla="*/ 13 h 2802"/>
                <a:gd name="T40" fmla="*/ 1 w 66"/>
                <a:gd name="T41" fmla="*/ 6 h 2802"/>
                <a:gd name="T42" fmla="*/ 0 w 66"/>
                <a:gd name="T43" fmla="*/ 1 h 2802"/>
                <a:gd name="T44" fmla="*/ 0 w 66"/>
                <a:gd name="T45" fmla="*/ 0 h 280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6"/>
                <a:gd name="T70" fmla="*/ 0 h 2802"/>
                <a:gd name="T71" fmla="*/ 66 w 66"/>
                <a:gd name="T72" fmla="*/ 2802 h 280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6" h="2802">
                  <a:moveTo>
                    <a:pt x="0" y="0"/>
                  </a:moveTo>
                  <a:lnTo>
                    <a:pt x="6" y="346"/>
                  </a:lnTo>
                  <a:lnTo>
                    <a:pt x="16" y="693"/>
                  </a:lnTo>
                  <a:lnTo>
                    <a:pt x="22" y="1038"/>
                  </a:lnTo>
                  <a:lnTo>
                    <a:pt x="31" y="1387"/>
                  </a:lnTo>
                  <a:lnTo>
                    <a:pt x="39" y="1734"/>
                  </a:lnTo>
                  <a:lnTo>
                    <a:pt x="49" y="2081"/>
                  </a:lnTo>
                  <a:lnTo>
                    <a:pt x="56" y="2428"/>
                  </a:lnTo>
                  <a:lnTo>
                    <a:pt x="66" y="2777"/>
                  </a:lnTo>
                  <a:lnTo>
                    <a:pt x="56" y="2790"/>
                  </a:lnTo>
                  <a:lnTo>
                    <a:pt x="49" y="2798"/>
                  </a:lnTo>
                  <a:lnTo>
                    <a:pt x="41" y="2800"/>
                  </a:lnTo>
                  <a:lnTo>
                    <a:pt x="35" y="2802"/>
                  </a:lnTo>
                  <a:lnTo>
                    <a:pt x="22" y="2792"/>
                  </a:lnTo>
                  <a:lnTo>
                    <a:pt x="16" y="2779"/>
                  </a:lnTo>
                  <a:lnTo>
                    <a:pt x="14" y="2658"/>
                  </a:lnTo>
                  <a:lnTo>
                    <a:pt x="12" y="2344"/>
                  </a:lnTo>
                  <a:lnTo>
                    <a:pt x="10" y="1898"/>
                  </a:lnTo>
                  <a:lnTo>
                    <a:pt x="8" y="1391"/>
                  </a:lnTo>
                  <a:lnTo>
                    <a:pt x="4" y="881"/>
                  </a:lnTo>
                  <a:lnTo>
                    <a:pt x="2" y="435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Freeform 135"/>
            <p:cNvSpPr>
              <a:spLocks/>
            </p:cNvSpPr>
            <p:nvPr/>
          </p:nvSpPr>
          <p:spPr bwMode="auto">
            <a:xfrm>
              <a:off x="3805" y="1163"/>
              <a:ext cx="25" cy="1401"/>
            </a:xfrm>
            <a:custGeom>
              <a:avLst/>
              <a:gdLst>
                <a:gd name="T0" fmla="*/ 0 w 51"/>
                <a:gd name="T1" fmla="*/ 0 h 2804"/>
                <a:gd name="T2" fmla="*/ 0 w 51"/>
                <a:gd name="T3" fmla="*/ 5 h 2804"/>
                <a:gd name="T4" fmla="*/ 0 w 51"/>
                <a:gd name="T5" fmla="*/ 10 h 2804"/>
                <a:gd name="T6" fmla="*/ 0 w 51"/>
                <a:gd name="T7" fmla="*/ 16 h 2804"/>
                <a:gd name="T8" fmla="*/ 0 w 51"/>
                <a:gd name="T9" fmla="*/ 21 h 2804"/>
                <a:gd name="T10" fmla="*/ 0 w 51"/>
                <a:gd name="T11" fmla="*/ 27 h 2804"/>
                <a:gd name="T12" fmla="*/ 0 w 51"/>
                <a:gd name="T13" fmla="*/ 32 h 2804"/>
                <a:gd name="T14" fmla="*/ 0 w 51"/>
                <a:gd name="T15" fmla="*/ 38 h 2804"/>
                <a:gd name="T16" fmla="*/ 0 w 51"/>
                <a:gd name="T17" fmla="*/ 43 h 2804"/>
                <a:gd name="T18" fmla="*/ 0 w 51"/>
                <a:gd name="T19" fmla="*/ 43 h 2804"/>
                <a:gd name="T20" fmla="*/ 0 w 51"/>
                <a:gd name="T21" fmla="*/ 43 h 2804"/>
                <a:gd name="T22" fmla="*/ 0 w 51"/>
                <a:gd name="T23" fmla="*/ 43 h 2804"/>
                <a:gd name="T24" fmla="*/ 0 w 51"/>
                <a:gd name="T25" fmla="*/ 43 h 2804"/>
                <a:gd name="T26" fmla="*/ 0 w 51"/>
                <a:gd name="T27" fmla="*/ 41 h 2804"/>
                <a:gd name="T28" fmla="*/ 0 w 51"/>
                <a:gd name="T29" fmla="*/ 36 h 2804"/>
                <a:gd name="T30" fmla="*/ 0 w 51"/>
                <a:gd name="T31" fmla="*/ 29 h 2804"/>
                <a:gd name="T32" fmla="*/ 0 w 51"/>
                <a:gd name="T33" fmla="*/ 21 h 2804"/>
                <a:gd name="T34" fmla="*/ 0 w 51"/>
                <a:gd name="T35" fmla="*/ 13 h 2804"/>
                <a:gd name="T36" fmla="*/ 0 w 51"/>
                <a:gd name="T37" fmla="*/ 6 h 2804"/>
                <a:gd name="T38" fmla="*/ 0 w 51"/>
                <a:gd name="T39" fmla="*/ 1 h 2804"/>
                <a:gd name="T40" fmla="*/ 0 w 51"/>
                <a:gd name="T41" fmla="*/ 0 h 28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2804"/>
                <a:gd name="T65" fmla="*/ 51 w 51"/>
                <a:gd name="T66" fmla="*/ 2804 h 28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2804">
                  <a:moveTo>
                    <a:pt x="0" y="0"/>
                  </a:moveTo>
                  <a:lnTo>
                    <a:pt x="6" y="347"/>
                  </a:lnTo>
                  <a:lnTo>
                    <a:pt x="12" y="696"/>
                  </a:lnTo>
                  <a:lnTo>
                    <a:pt x="18" y="1045"/>
                  </a:lnTo>
                  <a:lnTo>
                    <a:pt x="25" y="1394"/>
                  </a:lnTo>
                  <a:lnTo>
                    <a:pt x="31" y="1743"/>
                  </a:lnTo>
                  <a:lnTo>
                    <a:pt x="37" y="2092"/>
                  </a:lnTo>
                  <a:lnTo>
                    <a:pt x="43" y="2441"/>
                  </a:lnTo>
                  <a:lnTo>
                    <a:pt x="51" y="2792"/>
                  </a:lnTo>
                  <a:lnTo>
                    <a:pt x="45" y="2800"/>
                  </a:lnTo>
                  <a:lnTo>
                    <a:pt x="39" y="2804"/>
                  </a:lnTo>
                  <a:lnTo>
                    <a:pt x="33" y="2800"/>
                  </a:lnTo>
                  <a:lnTo>
                    <a:pt x="29" y="2788"/>
                  </a:lnTo>
                  <a:lnTo>
                    <a:pt x="27" y="2668"/>
                  </a:lnTo>
                  <a:lnTo>
                    <a:pt x="23" y="2352"/>
                  </a:lnTo>
                  <a:lnTo>
                    <a:pt x="18" y="1904"/>
                  </a:lnTo>
                  <a:lnTo>
                    <a:pt x="14" y="1394"/>
                  </a:lnTo>
                  <a:lnTo>
                    <a:pt x="8" y="883"/>
                  </a:lnTo>
                  <a:lnTo>
                    <a:pt x="4" y="437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F0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Freeform 136"/>
            <p:cNvSpPr>
              <a:spLocks/>
            </p:cNvSpPr>
            <p:nvPr/>
          </p:nvSpPr>
          <p:spPr bwMode="auto">
            <a:xfrm>
              <a:off x="3817" y="2368"/>
              <a:ext cx="899" cy="1673"/>
            </a:xfrm>
            <a:custGeom>
              <a:avLst/>
              <a:gdLst>
                <a:gd name="T0" fmla="*/ 28 w 1798"/>
                <a:gd name="T1" fmla="*/ 10 h 3347"/>
                <a:gd name="T2" fmla="*/ 28 w 1798"/>
                <a:gd name="T3" fmla="*/ 11 h 3347"/>
                <a:gd name="T4" fmla="*/ 26 w 1798"/>
                <a:gd name="T5" fmla="*/ 12 h 3347"/>
                <a:gd name="T6" fmla="*/ 24 w 1798"/>
                <a:gd name="T7" fmla="*/ 14 h 3347"/>
                <a:gd name="T8" fmla="*/ 21 w 1798"/>
                <a:gd name="T9" fmla="*/ 16 h 3347"/>
                <a:gd name="T10" fmla="*/ 17 w 1798"/>
                <a:gd name="T11" fmla="*/ 12 h 3347"/>
                <a:gd name="T12" fmla="*/ 12 w 1798"/>
                <a:gd name="T13" fmla="*/ 7 h 3347"/>
                <a:gd name="T14" fmla="*/ 5 w 1798"/>
                <a:gd name="T15" fmla="*/ 1 h 3347"/>
                <a:gd name="T16" fmla="*/ 1 w 1798"/>
                <a:gd name="T17" fmla="*/ 1 h 3347"/>
                <a:gd name="T18" fmla="*/ 0 w 1798"/>
                <a:gd name="T19" fmla="*/ 9 h 3347"/>
                <a:gd name="T20" fmla="*/ 1 w 1798"/>
                <a:gd name="T21" fmla="*/ 17 h 3347"/>
                <a:gd name="T22" fmla="*/ 2 w 1798"/>
                <a:gd name="T23" fmla="*/ 20 h 3347"/>
                <a:gd name="T24" fmla="*/ 3 w 1798"/>
                <a:gd name="T25" fmla="*/ 20 h 3347"/>
                <a:gd name="T26" fmla="*/ 3 w 1798"/>
                <a:gd name="T27" fmla="*/ 24 h 3347"/>
                <a:gd name="T28" fmla="*/ 4 w 1798"/>
                <a:gd name="T29" fmla="*/ 26 h 3347"/>
                <a:gd name="T30" fmla="*/ 5 w 1798"/>
                <a:gd name="T31" fmla="*/ 26 h 3347"/>
                <a:gd name="T32" fmla="*/ 5 w 1798"/>
                <a:gd name="T33" fmla="*/ 27 h 3347"/>
                <a:gd name="T34" fmla="*/ 6 w 1798"/>
                <a:gd name="T35" fmla="*/ 31 h 3347"/>
                <a:gd name="T36" fmla="*/ 6 w 1798"/>
                <a:gd name="T37" fmla="*/ 33 h 3347"/>
                <a:gd name="T38" fmla="*/ 7 w 1798"/>
                <a:gd name="T39" fmla="*/ 32 h 3347"/>
                <a:gd name="T40" fmla="*/ 9 w 1798"/>
                <a:gd name="T41" fmla="*/ 33 h 3347"/>
                <a:gd name="T42" fmla="*/ 9 w 1798"/>
                <a:gd name="T43" fmla="*/ 38 h 3347"/>
                <a:gd name="T44" fmla="*/ 10 w 1798"/>
                <a:gd name="T45" fmla="*/ 39 h 3347"/>
                <a:gd name="T46" fmla="*/ 11 w 1798"/>
                <a:gd name="T47" fmla="*/ 37 h 3347"/>
                <a:gd name="T48" fmla="*/ 12 w 1798"/>
                <a:gd name="T49" fmla="*/ 39 h 3347"/>
                <a:gd name="T50" fmla="*/ 13 w 1798"/>
                <a:gd name="T51" fmla="*/ 46 h 3347"/>
                <a:gd name="T52" fmla="*/ 14 w 1798"/>
                <a:gd name="T53" fmla="*/ 46 h 3347"/>
                <a:gd name="T54" fmla="*/ 14 w 1798"/>
                <a:gd name="T55" fmla="*/ 41 h 3347"/>
                <a:gd name="T56" fmla="*/ 15 w 1798"/>
                <a:gd name="T57" fmla="*/ 44 h 3347"/>
                <a:gd name="T58" fmla="*/ 17 w 1798"/>
                <a:gd name="T59" fmla="*/ 51 h 3347"/>
                <a:gd name="T60" fmla="*/ 18 w 1798"/>
                <a:gd name="T61" fmla="*/ 50 h 3347"/>
                <a:gd name="T62" fmla="*/ 19 w 1798"/>
                <a:gd name="T63" fmla="*/ 44 h 3347"/>
                <a:gd name="T64" fmla="*/ 20 w 1798"/>
                <a:gd name="T65" fmla="*/ 41 h 3347"/>
                <a:gd name="T66" fmla="*/ 21 w 1798"/>
                <a:gd name="T67" fmla="*/ 44 h 3347"/>
                <a:gd name="T68" fmla="*/ 22 w 1798"/>
                <a:gd name="T69" fmla="*/ 45 h 3347"/>
                <a:gd name="T70" fmla="*/ 23 w 1798"/>
                <a:gd name="T71" fmla="*/ 41 h 3347"/>
                <a:gd name="T72" fmla="*/ 24 w 1798"/>
                <a:gd name="T73" fmla="*/ 38 h 3347"/>
                <a:gd name="T74" fmla="*/ 24 w 1798"/>
                <a:gd name="T75" fmla="*/ 40 h 3347"/>
                <a:gd name="T76" fmla="*/ 24 w 1798"/>
                <a:gd name="T77" fmla="*/ 40 h 3347"/>
                <a:gd name="T78" fmla="*/ 25 w 1798"/>
                <a:gd name="T79" fmla="*/ 36 h 3347"/>
                <a:gd name="T80" fmla="*/ 25 w 1798"/>
                <a:gd name="T81" fmla="*/ 30 h 3347"/>
                <a:gd name="T82" fmla="*/ 26 w 1798"/>
                <a:gd name="T83" fmla="*/ 24 h 3347"/>
                <a:gd name="T84" fmla="*/ 27 w 1798"/>
                <a:gd name="T85" fmla="*/ 18 h 3347"/>
                <a:gd name="T86" fmla="*/ 28 w 1798"/>
                <a:gd name="T87" fmla="*/ 13 h 334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98"/>
                <a:gd name="T133" fmla="*/ 0 h 3347"/>
                <a:gd name="T134" fmla="*/ 1798 w 1798"/>
                <a:gd name="T135" fmla="*/ 3347 h 334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98" h="3347">
                  <a:moveTo>
                    <a:pt x="1798" y="669"/>
                  </a:moveTo>
                  <a:lnTo>
                    <a:pt x="1789" y="673"/>
                  </a:lnTo>
                  <a:lnTo>
                    <a:pt x="1769" y="687"/>
                  </a:lnTo>
                  <a:lnTo>
                    <a:pt x="1734" y="712"/>
                  </a:lnTo>
                  <a:lnTo>
                    <a:pt x="1694" y="751"/>
                  </a:lnTo>
                  <a:lnTo>
                    <a:pt x="1643" y="801"/>
                  </a:lnTo>
                  <a:lnTo>
                    <a:pt x="1587" y="865"/>
                  </a:lnTo>
                  <a:lnTo>
                    <a:pt x="1525" y="943"/>
                  </a:lnTo>
                  <a:lnTo>
                    <a:pt x="1465" y="1038"/>
                  </a:lnTo>
                  <a:lnTo>
                    <a:pt x="1343" y="1041"/>
                  </a:lnTo>
                  <a:lnTo>
                    <a:pt x="1218" y="966"/>
                  </a:lnTo>
                  <a:lnTo>
                    <a:pt x="1085" y="828"/>
                  </a:lnTo>
                  <a:lnTo>
                    <a:pt x="933" y="652"/>
                  </a:lnTo>
                  <a:lnTo>
                    <a:pt x="755" y="458"/>
                  </a:lnTo>
                  <a:lnTo>
                    <a:pt x="547" y="270"/>
                  </a:lnTo>
                  <a:lnTo>
                    <a:pt x="303" y="109"/>
                  </a:lnTo>
                  <a:lnTo>
                    <a:pt x="14" y="0"/>
                  </a:lnTo>
                  <a:lnTo>
                    <a:pt x="4" y="117"/>
                  </a:lnTo>
                  <a:lnTo>
                    <a:pt x="0" y="334"/>
                  </a:lnTo>
                  <a:lnTo>
                    <a:pt x="0" y="601"/>
                  </a:lnTo>
                  <a:lnTo>
                    <a:pt x="10" y="881"/>
                  </a:lnTo>
                  <a:lnTo>
                    <a:pt x="28" y="1121"/>
                  </a:lnTo>
                  <a:lnTo>
                    <a:pt x="59" y="1280"/>
                  </a:lnTo>
                  <a:lnTo>
                    <a:pt x="105" y="1313"/>
                  </a:lnTo>
                  <a:lnTo>
                    <a:pt x="169" y="1173"/>
                  </a:lnTo>
                  <a:lnTo>
                    <a:pt x="169" y="1321"/>
                  </a:lnTo>
                  <a:lnTo>
                    <a:pt x="179" y="1460"/>
                  </a:lnTo>
                  <a:lnTo>
                    <a:pt x="191" y="1578"/>
                  </a:lnTo>
                  <a:lnTo>
                    <a:pt x="210" y="1672"/>
                  </a:lnTo>
                  <a:lnTo>
                    <a:pt x="229" y="1726"/>
                  </a:lnTo>
                  <a:lnTo>
                    <a:pt x="253" y="1739"/>
                  </a:lnTo>
                  <a:lnTo>
                    <a:pt x="278" y="1703"/>
                  </a:lnTo>
                  <a:lnTo>
                    <a:pt x="305" y="1608"/>
                  </a:lnTo>
                  <a:lnTo>
                    <a:pt x="320" y="1745"/>
                  </a:lnTo>
                  <a:lnTo>
                    <a:pt x="336" y="1879"/>
                  </a:lnTo>
                  <a:lnTo>
                    <a:pt x="348" y="1993"/>
                  </a:lnTo>
                  <a:lnTo>
                    <a:pt x="363" y="2081"/>
                  </a:lnTo>
                  <a:lnTo>
                    <a:pt x="383" y="2125"/>
                  </a:lnTo>
                  <a:lnTo>
                    <a:pt x="408" y="2119"/>
                  </a:lnTo>
                  <a:lnTo>
                    <a:pt x="443" y="2050"/>
                  </a:lnTo>
                  <a:lnTo>
                    <a:pt x="491" y="1904"/>
                  </a:lnTo>
                  <a:lnTo>
                    <a:pt x="516" y="2139"/>
                  </a:lnTo>
                  <a:lnTo>
                    <a:pt x="540" y="2321"/>
                  </a:lnTo>
                  <a:lnTo>
                    <a:pt x="561" y="2447"/>
                  </a:lnTo>
                  <a:lnTo>
                    <a:pt x="584" y="2519"/>
                  </a:lnTo>
                  <a:lnTo>
                    <a:pt x="604" y="2530"/>
                  </a:lnTo>
                  <a:lnTo>
                    <a:pt x="627" y="2486"/>
                  </a:lnTo>
                  <a:lnTo>
                    <a:pt x="650" y="2381"/>
                  </a:lnTo>
                  <a:lnTo>
                    <a:pt x="675" y="2216"/>
                  </a:lnTo>
                  <a:lnTo>
                    <a:pt x="706" y="2552"/>
                  </a:lnTo>
                  <a:lnTo>
                    <a:pt x="739" y="2796"/>
                  </a:lnTo>
                  <a:lnTo>
                    <a:pt x="770" y="2951"/>
                  </a:lnTo>
                  <a:lnTo>
                    <a:pt x="803" y="3015"/>
                  </a:lnTo>
                  <a:lnTo>
                    <a:pt x="834" y="2986"/>
                  </a:lnTo>
                  <a:lnTo>
                    <a:pt x="867" y="2870"/>
                  </a:lnTo>
                  <a:lnTo>
                    <a:pt x="898" y="2660"/>
                  </a:lnTo>
                  <a:lnTo>
                    <a:pt x="931" y="2362"/>
                  </a:lnTo>
                  <a:lnTo>
                    <a:pt x="976" y="2844"/>
                  </a:lnTo>
                  <a:lnTo>
                    <a:pt x="1019" y="3157"/>
                  </a:lnTo>
                  <a:lnTo>
                    <a:pt x="1057" y="3316"/>
                  </a:lnTo>
                  <a:lnTo>
                    <a:pt x="1096" y="3347"/>
                  </a:lnTo>
                  <a:lnTo>
                    <a:pt x="1129" y="3263"/>
                  </a:lnTo>
                  <a:lnTo>
                    <a:pt x="1162" y="3093"/>
                  </a:lnTo>
                  <a:lnTo>
                    <a:pt x="1193" y="2852"/>
                  </a:lnTo>
                  <a:lnTo>
                    <a:pt x="1226" y="2565"/>
                  </a:lnTo>
                  <a:lnTo>
                    <a:pt x="1249" y="2666"/>
                  </a:lnTo>
                  <a:lnTo>
                    <a:pt x="1275" y="2777"/>
                  </a:lnTo>
                  <a:lnTo>
                    <a:pt x="1300" y="2872"/>
                  </a:lnTo>
                  <a:lnTo>
                    <a:pt x="1327" y="2930"/>
                  </a:lnTo>
                  <a:lnTo>
                    <a:pt x="1354" y="2922"/>
                  </a:lnTo>
                  <a:lnTo>
                    <a:pt x="1383" y="2831"/>
                  </a:lnTo>
                  <a:lnTo>
                    <a:pt x="1414" y="2629"/>
                  </a:lnTo>
                  <a:lnTo>
                    <a:pt x="1451" y="2296"/>
                  </a:lnTo>
                  <a:lnTo>
                    <a:pt x="1474" y="2449"/>
                  </a:lnTo>
                  <a:lnTo>
                    <a:pt x="1496" y="2554"/>
                  </a:lnTo>
                  <a:lnTo>
                    <a:pt x="1511" y="2606"/>
                  </a:lnTo>
                  <a:lnTo>
                    <a:pt x="1525" y="2612"/>
                  </a:lnTo>
                  <a:lnTo>
                    <a:pt x="1531" y="2563"/>
                  </a:lnTo>
                  <a:lnTo>
                    <a:pt x="1536" y="2466"/>
                  </a:lnTo>
                  <a:lnTo>
                    <a:pt x="1538" y="2321"/>
                  </a:lnTo>
                  <a:lnTo>
                    <a:pt x="1540" y="2125"/>
                  </a:lnTo>
                  <a:lnTo>
                    <a:pt x="1577" y="1943"/>
                  </a:lnTo>
                  <a:lnTo>
                    <a:pt x="1610" y="1761"/>
                  </a:lnTo>
                  <a:lnTo>
                    <a:pt x="1639" y="1578"/>
                  </a:lnTo>
                  <a:lnTo>
                    <a:pt x="1668" y="1396"/>
                  </a:lnTo>
                  <a:lnTo>
                    <a:pt x="1696" y="1214"/>
                  </a:lnTo>
                  <a:lnTo>
                    <a:pt x="1725" y="1032"/>
                  </a:lnTo>
                  <a:lnTo>
                    <a:pt x="1758" y="850"/>
                  </a:lnTo>
                  <a:lnTo>
                    <a:pt x="1798" y="669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Freeform 137"/>
            <p:cNvSpPr>
              <a:spLocks/>
            </p:cNvSpPr>
            <p:nvPr/>
          </p:nvSpPr>
          <p:spPr bwMode="auto">
            <a:xfrm>
              <a:off x="3823" y="2372"/>
              <a:ext cx="895" cy="1622"/>
            </a:xfrm>
            <a:custGeom>
              <a:avLst/>
              <a:gdLst>
                <a:gd name="T0" fmla="*/ 28 w 1790"/>
                <a:gd name="T1" fmla="*/ 10 h 3246"/>
                <a:gd name="T2" fmla="*/ 27 w 1790"/>
                <a:gd name="T3" fmla="*/ 11 h 3246"/>
                <a:gd name="T4" fmla="*/ 26 w 1790"/>
                <a:gd name="T5" fmla="*/ 12 h 3246"/>
                <a:gd name="T6" fmla="*/ 24 w 1790"/>
                <a:gd name="T7" fmla="*/ 15 h 3246"/>
                <a:gd name="T8" fmla="*/ 21 w 1790"/>
                <a:gd name="T9" fmla="*/ 16 h 3246"/>
                <a:gd name="T10" fmla="*/ 17 w 1790"/>
                <a:gd name="T11" fmla="*/ 13 h 3246"/>
                <a:gd name="T12" fmla="*/ 12 w 1790"/>
                <a:gd name="T13" fmla="*/ 7 h 3246"/>
                <a:gd name="T14" fmla="*/ 5 w 1790"/>
                <a:gd name="T15" fmla="*/ 1 h 3246"/>
                <a:gd name="T16" fmla="*/ 1 w 1790"/>
                <a:gd name="T17" fmla="*/ 1 h 3246"/>
                <a:gd name="T18" fmla="*/ 0 w 1790"/>
                <a:gd name="T19" fmla="*/ 9 h 3246"/>
                <a:gd name="T20" fmla="*/ 1 w 1790"/>
                <a:gd name="T21" fmla="*/ 16 h 3246"/>
                <a:gd name="T22" fmla="*/ 2 w 1790"/>
                <a:gd name="T23" fmla="*/ 19 h 3246"/>
                <a:gd name="T24" fmla="*/ 3 w 1790"/>
                <a:gd name="T25" fmla="*/ 19 h 3246"/>
                <a:gd name="T26" fmla="*/ 3 w 1790"/>
                <a:gd name="T27" fmla="*/ 23 h 3246"/>
                <a:gd name="T28" fmla="*/ 3 w 1790"/>
                <a:gd name="T29" fmla="*/ 25 h 3246"/>
                <a:gd name="T30" fmla="*/ 5 w 1790"/>
                <a:gd name="T31" fmla="*/ 25 h 3246"/>
                <a:gd name="T32" fmla="*/ 5 w 1790"/>
                <a:gd name="T33" fmla="*/ 25 h 3246"/>
                <a:gd name="T34" fmla="*/ 6 w 1790"/>
                <a:gd name="T35" fmla="*/ 29 h 3246"/>
                <a:gd name="T36" fmla="*/ 6 w 1790"/>
                <a:gd name="T37" fmla="*/ 31 h 3246"/>
                <a:gd name="T38" fmla="*/ 7 w 1790"/>
                <a:gd name="T39" fmla="*/ 30 h 3246"/>
                <a:gd name="T40" fmla="*/ 7 w 1790"/>
                <a:gd name="T41" fmla="*/ 31 h 3246"/>
                <a:gd name="T42" fmla="*/ 9 w 1790"/>
                <a:gd name="T43" fmla="*/ 36 h 3246"/>
                <a:gd name="T44" fmla="*/ 10 w 1790"/>
                <a:gd name="T45" fmla="*/ 37 h 3246"/>
                <a:gd name="T46" fmla="*/ 10 w 1790"/>
                <a:gd name="T47" fmla="*/ 35 h 3246"/>
                <a:gd name="T48" fmla="*/ 11 w 1790"/>
                <a:gd name="T49" fmla="*/ 38 h 3246"/>
                <a:gd name="T50" fmla="*/ 12 w 1790"/>
                <a:gd name="T51" fmla="*/ 44 h 3246"/>
                <a:gd name="T52" fmla="*/ 13 w 1790"/>
                <a:gd name="T53" fmla="*/ 45 h 3246"/>
                <a:gd name="T54" fmla="*/ 14 w 1790"/>
                <a:gd name="T55" fmla="*/ 39 h 3246"/>
                <a:gd name="T56" fmla="*/ 15 w 1790"/>
                <a:gd name="T57" fmla="*/ 42 h 3246"/>
                <a:gd name="T58" fmla="*/ 17 w 1790"/>
                <a:gd name="T59" fmla="*/ 50 h 3246"/>
                <a:gd name="T60" fmla="*/ 18 w 1790"/>
                <a:gd name="T61" fmla="*/ 49 h 3246"/>
                <a:gd name="T62" fmla="*/ 19 w 1790"/>
                <a:gd name="T63" fmla="*/ 42 h 3246"/>
                <a:gd name="T64" fmla="*/ 20 w 1790"/>
                <a:gd name="T65" fmla="*/ 40 h 3246"/>
                <a:gd name="T66" fmla="*/ 21 w 1790"/>
                <a:gd name="T67" fmla="*/ 43 h 3246"/>
                <a:gd name="T68" fmla="*/ 21 w 1790"/>
                <a:gd name="T69" fmla="*/ 44 h 3246"/>
                <a:gd name="T70" fmla="*/ 22 w 1790"/>
                <a:gd name="T71" fmla="*/ 39 h 3246"/>
                <a:gd name="T72" fmla="*/ 23 w 1790"/>
                <a:gd name="T73" fmla="*/ 36 h 3246"/>
                <a:gd name="T74" fmla="*/ 24 w 1790"/>
                <a:gd name="T75" fmla="*/ 39 h 3246"/>
                <a:gd name="T76" fmla="*/ 24 w 1790"/>
                <a:gd name="T77" fmla="*/ 38 h 3246"/>
                <a:gd name="T78" fmla="*/ 24 w 1790"/>
                <a:gd name="T79" fmla="*/ 34 h 3246"/>
                <a:gd name="T80" fmla="*/ 25 w 1790"/>
                <a:gd name="T81" fmla="*/ 28 h 3246"/>
                <a:gd name="T82" fmla="*/ 26 w 1790"/>
                <a:gd name="T83" fmla="*/ 23 h 3246"/>
                <a:gd name="T84" fmla="*/ 27 w 1790"/>
                <a:gd name="T85" fmla="*/ 18 h 3246"/>
                <a:gd name="T86" fmla="*/ 28 w 1790"/>
                <a:gd name="T87" fmla="*/ 13 h 32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90"/>
                <a:gd name="T133" fmla="*/ 0 h 3246"/>
                <a:gd name="T134" fmla="*/ 1790 w 1790"/>
                <a:gd name="T135" fmla="*/ 3246 h 32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90" h="3246">
                  <a:moveTo>
                    <a:pt x="1790" y="661"/>
                  </a:moveTo>
                  <a:lnTo>
                    <a:pt x="1780" y="667"/>
                  </a:lnTo>
                  <a:lnTo>
                    <a:pt x="1759" y="690"/>
                  </a:lnTo>
                  <a:lnTo>
                    <a:pt x="1724" y="725"/>
                  </a:lnTo>
                  <a:lnTo>
                    <a:pt x="1682" y="774"/>
                  </a:lnTo>
                  <a:lnTo>
                    <a:pt x="1631" y="830"/>
                  </a:lnTo>
                  <a:lnTo>
                    <a:pt x="1577" y="900"/>
                  </a:lnTo>
                  <a:lnTo>
                    <a:pt x="1521" y="975"/>
                  </a:lnTo>
                  <a:lnTo>
                    <a:pt x="1464" y="1063"/>
                  </a:lnTo>
                  <a:lnTo>
                    <a:pt x="1340" y="1066"/>
                  </a:lnTo>
                  <a:lnTo>
                    <a:pt x="1214" y="985"/>
                  </a:lnTo>
                  <a:lnTo>
                    <a:pt x="1076" y="842"/>
                  </a:lnTo>
                  <a:lnTo>
                    <a:pt x="923" y="659"/>
                  </a:lnTo>
                  <a:lnTo>
                    <a:pt x="743" y="460"/>
                  </a:lnTo>
                  <a:lnTo>
                    <a:pt x="535" y="268"/>
                  </a:lnTo>
                  <a:lnTo>
                    <a:pt x="293" y="107"/>
                  </a:lnTo>
                  <a:lnTo>
                    <a:pt x="10" y="0"/>
                  </a:lnTo>
                  <a:lnTo>
                    <a:pt x="4" y="120"/>
                  </a:lnTo>
                  <a:lnTo>
                    <a:pt x="0" y="330"/>
                  </a:lnTo>
                  <a:lnTo>
                    <a:pt x="0" y="584"/>
                  </a:lnTo>
                  <a:lnTo>
                    <a:pt x="8" y="842"/>
                  </a:lnTo>
                  <a:lnTo>
                    <a:pt x="21" y="1059"/>
                  </a:lnTo>
                  <a:lnTo>
                    <a:pt x="51" y="1198"/>
                  </a:lnTo>
                  <a:lnTo>
                    <a:pt x="95" y="1216"/>
                  </a:lnTo>
                  <a:lnTo>
                    <a:pt x="157" y="1072"/>
                  </a:lnTo>
                  <a:lnTo>
                    <a:pt x="159" y="1220"/>
                  </a:lnTo>
                  <a:lnTo>
                    <a:pt x="167" y="1357"/>
                  </a:lnTo>
                  <a:lnTo>
                    <a:pt x="179" y="1475"/>
                  </a:lnTo>
                  <a:lnTo>
                    <a:pt x="198" y="1569"/>
                  </a:lnTo>
                  <a:lnTo>
                    <a:pt x="217" y="1623"/>
                  </a:lnTo>
                  <a:lnTo>
                    <a:pt x="241" y="1638"/>
                  </a:lnTo>
                  <a:lnTo>
                    <a:pt x="266" y="1600"/>
                  </a:lnTo>
                  <a:lnTo>
                    <a:pt x="293" y="1507"/>
                  </a:lnTo>
                  <a:lnTo>
                    <a:pt x="310" y="1644"/>
                  </a:lnTo>
                  <a:lnTo>
                    <a:pt x="324" y="1778"/>
                  </a:lnTo>
                  <a:lnTo>
                    <a:pt x="338" y="1892"/>
                  </a:lnTo>
                  <a:lnTo>
                    <a:pt x="355" y="1980"/>
                  </a:lnTo>
                  <a:lnTo>
                    <a:pt x="372" y="2024"/>
                  </a:lnTo>
                  <a:lnTo>
                    <a:pt x="400" y="2018"/>
                  </a:lnTo>
                  <a:lnTo>
                    <a:pt x="435" y="1949"/>
                  </a:lnTo>
                  <a:lnTo>
                    <a:pt x="483" y="1803"/>
                  </a:lnTo>
                  <a:lnTo>
                    <a:pt x="506" y="2038"/>
                  </a:lnTo>
                  <a:lnTo>
                    <a:pt x="530" y="2220"/>
                  </a:lnTo>
                  <a:lnTo>
                    <a:pt x="551" y="2346"/>
                  </a:lnTo>
                  <a:lnTo>
                    <a:pt x="574" y="2418"/>
                  </a:lnTo>
                  <a:lnTo>
                    <a:pt x="594" y="2429"/>
                  </a:lnTo>
                  <a:lnTo>
                    <a:pt x="617" y="2385"/>
                  </a:lnTo>
                  <a:lnTo>
                    <a:pt x="640" y="2280"/>
                  </a:lnTo>
                  <a:lnTo>
                    <a:pt x="667" y="2115"/>
                  </a:lnTo>
                  <a:lnTo>
                    <a:pt x="698" y="2451"/>
                  </a:lnTo>
                  <a:lnTo>
                    <a:pt x="729" y="2695"/>
                  </a:lnTo>
                  <a:lnTo>
                    <a:pt x="760" y="2850"/>
                  </a:lnTo>
                  <a:lnTo>
                    <a:pt x="793" y="2914"/>
                  </a:lnTo>
                  <a:lnTo>
                    <a:pt x="824" y="2885"/>
                  </a:lnTo>
                  <a:lnTo>
                    <a:pt x="855" y="2769"/>
                  </a:lnTo>
                  <a:lnTo>
                    <a:pt x="886" y="2559"/>
                  </a:lnTo>
                  <a:lnTo>
                    <a:pt x="919" y="2261"/>
                  </a:lnTo>
                  <a:lnTo>
                    <a:pt x="966" y="2743"/>
                  </a:lnTo>
                  <a:lnTo>
                    <a:pt x="1009" y="3056"/>
                  </a:lnTo>
                  <a:lnTo>
                    <a:pt x="1049" y="3215"/>
                  </a:lnTo>
                  <a:lnTo>
                    <a:pt x="1086" y="3246"/>
                  </a:lnTo>
                  <a:lnTo>
                    <a:pt x="1119" y="3162"/>
                  </a:lnTo>
                  <a:lnTo>
                    <a:pt x="1154" y="2990"/>
                  </a:lnTo>
                  <a:lnTo>
                    <a:pt x="1185" y="2747"/>
                  </a:lnTo>
                  <a:lnTo>
                    <a:pt x="1216" y="2460"/>
                  </a:lnTo>
                  <a:lnTo>
                    <a:pt x="1241" y="2561"/>
                  </a:lnTo>
                  <a:lnTo>
                    <a:pt x="1267" y="2674"/>
                  </a:lnTo>
                  <a:lnTo>
                    <a:pt x="1290" y="2769"/>
                  </a:lnTo>
                  <a:lnTo>
                    <a:pt x="1319" y="2827"/>
                  </a:lnTo>
                  <a:lnTo>
                    <a:pt x="1344" y="2821"/>
                  </a:lnTo>
                  <a:lnTo>
                    <a:pt x="1375" y="2730"/>
                  </a:lnTo>
                  <a:lnTo>
                    <a:pt x="1406" y="2528"/>
                  </a:lnTo>
                  <a:lnTo>
                    <a:pt x="1443" y="2195"/>
                  </a:lnTo>
                  <a:lnTo>
                    <a:pt x="1466" y="2348"/>
                  </a:lnTo>
                  <a:lnTo>
                    <a:pt x="1488" y="2453"/>
                  </a:lnTo>
                  <a:lnTo>
                    <a:pt x="1501" y="2505"/>
                  </a:lnTo>
                  <a:lnTo>
                    <a:pt x="1515" y="2511"/>
                  </a:lnTo>
                  <a:lnTo>
                    <a:pt x="1521" y="2462"/>
                  </a:lnTo>
                  <a:lnTo>
                    <a:pt x="1528" y="2365"/>
                  </a:lnTo>
                  <a:lnTo>
                    <a:pt x="1528" y="2220"/>
                  </a:lnTo>
                  <a:lnTo>
                    <a:pt x="1530" y="2024"/>
                  </a:lnTo>
                  <a:lnTo>
                    <a:pt x="1567" y="1846"/>
                  </a:lnTo>
                  <a:lnTo>
                    <a:pt x="1602" y="1673"/>
                  </a:lnTo>
                  <a:lnTo>
                    <a:pt x="1631" y="1507"/>
                  </a:lnTo>
                  <a:lnTo>
                    <a:pt x="1660" y="1342"/>
                  </a:lnTo>
                  <a:lnTo>
                    <a:pt x="1687" y="1175"/>
                  </a:lnTo>
                  <a:lnTo>
                    <a:pt x="1716" y="1010"/>
                  </a:lnTo>
                  <a:lnTo>
                    <a:pt x="1749" y="838"/>
                  </a:lnTo>
                  <a:lnTo>
                    <a:pt x="1790" y="661"/>
                  </a:lnTo>
                  <a:close/>
                </a:path>
              </a:pathLst>
            </a:custGeom>
            <a:solidFill>
              <a:srgbClr val="CC5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Freeform 138"/>
            <p:cNvSpPr>
              <a:spLocks/>
            </p:cNvSpPr>
            <p:nvPr/>
          </p:nvSpPr>
          <p:spPr bwMode="auto">
            <a:xfrm>
              <a:off x="3828" y="2374"/>
              <a:ext cx="892" cy="1573"/>
            </a:xfrm>
            <a:custGeom>
              <a:avLst/>
              <a:gdLst>
                <a:gd name="T0" fmla="*/ 28 w 1782"/>
                <a:gd name="T1" fmla="*/ 11 h 3145"/>
                <a:gd name="T2" fmla="*/ 27 w 1782"/>
                <a:gd name="T3" fmla="*/ 12 h 3145"/>
                <a:gd name="T4" fmla="*/ 26 w 1782"/>
                <a:gd name="T5" fmla="*/ 14 h 3145"/>
                <a:gd name="T6" fmla="*/ 24 w 1782"/>
                <a:gd name="T7" fmla="*/ 16 h 3145"/>
                <a:gd name="T8" fmla="*/ 21 w 1782"/>
                <a:gd name="T9" fmla="*/ 18 h 3145"/>
                <a:gd name="T10" fmla="*/ 17 w 1782"/>
                <a:gd name="T11" fmla="*/ 14 h 3145"/>
                <a:gd name="T12" fmla="*/ 12 w 1782"/>
                <a:gd name="T13" fmla="*/ 8 h 3145"/>
                <a:gd name="T14" fmla="*/ 5 w 1782"/>
                <a:gd name="T15" fmla="*/ 2 h 3145"/>
                <a:gd name="T16" fmla="*/ 1 w 1782"/>
                <a:gd name="T17" fmla="*/ 2 h 3145"/>
                <a:gd name="T18" fmla="*/ 0 w 1782"/>
                <a:gd name="T19" fmla="*/ 9 h 3145"/>
                <a:gd name="T20" fmla="*/ 1 w 1782"/>
                <a:gd name="T21" fmla="*/ 16 h 3145"/>
                <a:gd name="T22" fmla="*/ 2 w 1782"/>
                <a:gd name="T23" fmla="*/ 18 h 3145"/>
                <a:gd name="T24" fmla="*/ 3 w 1782"/>
                <a:gd name="T25" fmla="*/ 18 h 3145"/>
                <a:gd name="T26" fmla="*/ 3 w 1782"/>
                <a:gd name="T27" fmla="*/ 22 h 3145"/>
                <a:gd name="T28" fmla="*/ 4 w 1782"/>
                <a:gd name="T29" fmla="*/ 24 h 3145"/>
                <a:gd name="T30" fmla="*/ 5 w 1782"/>
                <a:gd name="T31" fmla="*/ 24 h 3145"/>
                <a:gd name="T32" fmla="*/ 5 w 1782"/>
                <a:gd name="T33" fmla="*/ 25 h 3145"/>
                <a:gd name="T34" fmla="*/ 6 w 1782"/>
                <a:gd name="T35" fmla="*/ 29 h 3145"/>
                <a:gd name="T36" fmla="*/ 6 w 1782"/>
                <a:gd name="T37" fmla="*/ 31 h 3145"/>
                <a:gd name="T38" fmla="*/ 7 w 1782"/>
                <a:gd name="T39" fmla="*/ 29 h 3145"/>
                <a:gd name="T40" fmla="*/ 8 w 1782"/>
                <a:gd name="T41" fmla="*/ 31 h 3145"/>
                <a:gd name="T42" fmla="*/ 9 w 1782"/>
                <a:gd name="T43" fmla="*/ 36 h 3145"/>
                <a:gd name="T44" fmla="*/ 10 w 1782"/>
                <a:gd name="T45" fmla="*/ 37 h 3145"/>
                <a:gd name="T46" fmla="*/ 10 w 1782"/>
                <a:gd name="T47" fmla="*/ 35 h 3145"/>
                <a:gd name="T48" fmla="*/ 11 w 1782"/>
                <a:gd name="T49" fmla="*/ 37 h 3145"/>
                <a:gd name="T50" fmla="*/ 12 w 1782"/>
                <a:gd name="T51" fmla="*/ 43 h 3145"/>
                <a:gd name="T52" fmla="*/ 13 w 1782"/>
                <a:gd name="T53" fmla="*/ 44 h 3145"/>
                <a:gd name="T54" fmla="*/ 14 w 1782"/>
                <a:gd name="T55" fmla="*/ 39 h 3145"/>
                <a:gd name="T56" fmla="*/ 15 w 1782"/>
                <a:gd name="T57" fmla="*/ 42 h 3145"/>
                <a:gd name="T58" fmla="*/ 17 w 1782"/>
                <a:gd name="T59" fmla="*/ 49 h 3145"/>
                <a:gd name="T60" fmla="*/ 18 w 1782"/>
                <a:gd name="T61" fmla="*/ 48 h 3145"/>
                <a:gd name="T62" fmla="*/ 19 w 1782"/>
                <a:gd name="T63" fmla="*/ 42 h 3145"/>
                <a:gd name="T64" fmla="*/ 20 w 1782"/>
                <a:gd name="T65" fmla="*/ 39 h 3145"/>
                <a:gd name="T66" fmla="*/ 20 w 1782"/>
                <a:gd name="T67" fmla="*/ 42 h 3145"/>
                <a:gd name="T68" fmla="*/ 21 w 1782"/>
                <a:gd name="T69" fmla="*/ 43 h 3145"/>
                <a:gd name="T70" fmla="*/ 22 w 1782"/>
                <a:gd name="T71" fmla="*/ 38 h 3145"/>
                <a:gd name="T72" fmla="*/ 23 w 1782"/>
                <a:gd name="T73" fmla="*/ 36 h 3145"/>
                <a:gd name="T74" fmla="*/ 24 w 1782"/>
                <a:gd name="T75" fmla="*/ 38 h 3145"/>
                <a:gd name="T76" fmla="*/ 24 w 1782"/>
                <a:gd name="T77" fmla="*/ 37 h 3145"/>
                <a:gd name="T78" fmla="*/ 24 w 1782"/>
                <a:gd name="T79" fmla="*/ 34 h 3145"/>
                <a:gd name="T80" fmla="*/ 25 w 1782"/>
                <a:gd name="T81" fmla="*/ 28 h 3145"/>
                <a:gd name="T82" fmla="*/ 26 w 1782"/>
                <a:gd name="T83" fmla="*/ 23 h 3145"/>
                <a:gd name="T84" fmla="*/ 27 w 1782"/>
                <a:gd name="T85" fmla="*/ 18 h 3145"/>
                <a:gd name="T86" fmla="*/ 28 w 1782"/>
                <a:gd name="T87" fmla="*/ 13 h 31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82"/>
                <a:gd name="T133" fmla="*/ 0 h 3145"/>
                <a:gd name="T134" fmla="*/ 1782 w 1782"/>
                <a:gd name="T135" fmla="*/ 3145 h 31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82" h="3145">
                  <a:moveTo>
                    <a:pt x="1782" y="659"/>
                  </a:moveTo>
                  <a:lnTo>
                    <a:pt x="1772" y="669"/>
                  </a:lnTo>
                  <a:lnTo>
                    <a:pt x="1749" y="696"/>
                  </a:lnTo>
                  <a:lnTo>
                    <a:pt x="1714" y="741"/>
                  </a:lnTo>
                  <a:lnTo>
                    <a:pt x="1672" y="797"/>
                  </a:lnTo>
                  <a:lnTo>
                    <a:pt x="1619" y="861"/>
                  </a:lnTo>
                  <a:lnTo>
                    <a:pt x="1567" y="934"/>
                  </a:lnTo>
                  <a:lnTo>
                    <a:pt x="1511" y="1010"/>
                  </a:lnTo>
                  <a:lnTo>
                    <a:pt x="1460" y="1088"/>
                  </a:lnTo>
                  <a:lnTo>
                    <a:pt x="1336" y="1089"/>
                  </a:lnTo>
                  <a:lnTo>
                    <a:pt x="1210" y="1004"/>
                  </a:lnTo>
                  <a:lnTo>
                    <a:pt x="1068" y="855"/>
                  </a:lnTo>
                  <a:lnTo>
                    <a:pt x="913" y="667"/>
                  </a:lnTo>
                  <a:lnTo>
                    <a:pt x="733" y="461"/>
                  </a:lnTo>
                  <a:lnTo>
                    <a:pt x="525" y="266"/>
                  </a:lnTo>
                  <a:lnTo>
                    <a:pt x="285" y="103"/>
                  </a:lnTo>
                  <a:lnTo>
                    <a:pt x="8" y="0"/>
                  </a:lnTo>
                  <a:lnTo>
                    <a:pt x="4" y="128"/>
                  </a:lnTo>
                  <a:lnTo>
                    <a:pt x="2" y="331"/>
                  </a:lnTo>
                  <a:lnTo>
                    <a:pt x="0" y="568"/>
                  </a:lnTo>
                  <a:lnTo>
                    <a:pt x="6" y="806"/>
                  </a:lnTo>
                  <a:lnTo>
                    <a:pt x="17" y="1000"/>
                  </a:lnTo>
                  <a:lnTo>
                    <a:pt x="42" y="1121"/>
                  </a:lnTo>
                  <a:lnTo>
                    <a:pt x="85" y="1122"/>
                  </a:lnTo>
                  <a:lnTo>
                    <a:pt x="147" y="973"/>
                  </a:lnTo>
                  <a:lnTo>
                    <a:pt x="149" y="1121"/>
                  </a:lnTo>
                  <a:lnTo>
                    <a:pt x="157" y="1258"/>
                  </a:lnTo>
                  <a:lnTo>
                    <a:pt x="170" y="1374"/>
                  </a:lnTo>
                  <a:lnTo>
                    <a:pt x="190" y="1468"/>
                  </a:lnTo>
                  <a:lnTo>
                    <a:pt x="209" y="1524"/>
                  </a:lnTo>
                  <a:lnTo>
                    <a:pt x="232" y="1537"/>
                  </a:lnTo>
                  <a:lnTo>
                    <a:pt x="258" y="1501"/>
                  </a:lnTo>
                  <a:lnTo>
                    <a:pt x="285" y="1406"/>
                  </a:lnTo>
                  <a:lnTo>
                    <a:pt x="300" y="1543"/>
                  </a:lnTo>
                  <a:lnTo>
                    <a:pt x="314" y="1677"/>
                  </a:lnTo>
                  <a:lnTo>
                    <a:pt x="328" y="1793"/>
                  </a:lnTo>
                  <a:lnTo>
                    <a:pt x="343" y="1881"/>
                  </a:lnTo>
                  <a:lnTo>
                    <a:pt x="362" y="1925"/>
                  </a:lnTo>
                  <a:lnTo>
                    <a:pt x="388" y="1917"/>
                  </a:lnTo>
                  <a:lnTo>
                    <a:pt x="423" y="1848"/>
                  </a:lnTo>
                  <a:lnTo>
                    <a:pt x="471" y="1704"/>
                  </a:lnTo>
                  <a:lnTo>
                    <a:pt x="494" y="1937"/>
                  </a:lnTo>
                  <a:lnTo>
                    <a:pt x="520" y="2119"/>
                  </a:lnTo>
                  <a:lnTo>
                    <a:pt x="541" y="2245"/>
                  </a:lnTo>
                  <a:lnTo>
                    <a:pt x="564" y="2317"/>
                  </a:lnTo>
                  <a:lnTo>
                    <a:pt x="584" y="2328"/>
                  </a:lnTo>
                  <a:lnTo>
                    <a:pt x="607" y="2286"/>
                  </a:lnTo>
                  <a:lnTo>
                    <a:pt x="630" y="2179"/>
                  </a:lnTo>
                  <a:lnTo>
                    <a:pt x="657" y="2016"/>
                  </a:lnTo>
                  <a:lnTo>
                    <a:pt x="688" y="2352"/>
                  </a:lnTo>
                  <a:lnTo>
                    <a:pt x="719" y="2596"/>
                  </a:lnTo>
                  <a:lnTo>
                    <a:pt x="750" y="2751"/>
                  </a:lnTo>
                  <a:lnTo>
                    <a:pt x="783" y="2815"/>
                  </a:lnTo>
                  <a:lnTo>
                    <a:pt x="814" y="2786"/>
                  </a:lnTo>
                  <a:lnTo>
                    <a:pt x="847" y="2670"/>
                  </a:lnTo>
                  <a:lnTo>
                    <a:pt x="878" y="2460"/>
                  </a:lnTo>
                  <a:lnTo>
                    <a:pt x="911" y="2162"/>
                  </a:lnTo>
                  <a:lnTo>
                    <a:pt x="956" y="2644"/>
                  </a:lnTo>
                  <a:lnTo>
                    <a:pt x="999" y="2957"/>
                  </a:lnTo>
                  <a:lnTo>
                    <a:pt x="1039" y="3115"/>
                  </a:lnTo>
                  <a:lnTo>
                    <a:pt x="1076" y="3145"/>
                  </a:lnTo>
                  <a:lnTo>
                    <a:pt x="1109" y="3061"/>
                  </a:lnTo>
                  <a:lnTo>
                    <a:pt x="1142" y="2889"/>
                  </a:lnTo>
                  <a:lnTo>
                    <a:pt x="1173" y="2648"/>
                  </a:lnTo>
                  <a:lnTo>
                    <a:pt x="1204" y="2361"/>
                  </a:lnTo>
                  <a:lnTo>
                    <a:pt x="1229" y="2462"/>
                  </a:lnTo>
                  <a:lnTo>
                    <a:pt x="1255" y="2575"/>
                  </a:lnTo>
                  <a:lnTo>
                    <a:pt x="1278" y="2670"/>
                  </a:lnTo>
                  <a:lnTo>
                    <a:pt x="1307" y="2728"/>
                  </a:lnTo>
                  <a:lnTo>
                    <a:pt x="1334" y="2720"/>
                  </a:lnTo>
                  <a:lnTo>
                    <a:pt x="1363" y="2629"/>
                  </a:lnTo>
                  <a:lnTo>
                    <a:pt x="1396" y="2427"/>
                  </a:lnTo>
                  <a:lnTo>
                    <a:pt x="1433" y="2096"/>
                  </a:lnTo>
                  <a:lnTo>
                    <a:pt x="1456" y="2247"/>
                  </a:lnTo>
                  <a:lnTo>
                    <a:pt x="1476" y="2352"/>
                  </a:lnTo>
                  <a:lnTo>
                    <a:pt x="1491" y="2404"/>
                  </a:lnTo>
                  <a:lnTo>
                    <a:pt x="1503" y="2410"/>
                  </a:lnTo>
                  <a:lnTo>
                    <a:pt x="1511" y="2361"/>
                  </a:lnTo>
                  <a:lnTo>
                    <a:pt x="1516" y="2266"/>
                  </a:lnTo>
                  <a:lnTo>
                    <a:pt x="1520" y="2119"/>
                  </a:lnTo>
                  <a:lnTo>
                    <a:pt x="1522" y="1925"/>
                  </a:lnTo>
                  <a:lnTo>
                    <a:pt x="1559" y="1751"/>
                  </a:lnTo>
                  <a:lnTo>
                    <a:pt x="1592" y="1590"/>
                  </a:lnTo>
                  <a:lnTo>
                    <a:pt x="1621" y="1437"/>
                  </a:lnTo>
                  <a:lnTo>
                    <a:pt x="1650" y="1291"/>
                  </a:lnTo>
                  <a:lnTo>
                    <a:pt x="1677" y="1142"/>
                  </a:lnTo>
                  <a:lnTo>
                    <a:pt x="1708" y="993"/>
                  </a:lnTo>
                  <a:lnTo>
                    <a:pt x="1741" y="832"/>
                  </a:lnTo>
                  <a:lnTo>
                    <a:pt x="1782" y="659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6" name="Freeform 139"/>
            <p:cNvSpPr>
              <a:spLocks/>
            </p:cNvSpPr>
            <p:nvPr/>
          </p:nvSpPr>
          <p:spPr bwMode="auto">
            <a:xfrm>
              <a:off x="3833" y="2378"/>
              <a:ext cx="888" cy="1521"/>
            </a:xfrm>
            <a:custGeom>
              <a:avLst/>
              <a:gdLst>
                <a:gd name="T0" fmla="*/ 27 w 1777"/>
                <a:gd name="T1" fmla="*/ 11 h 3042"/>
                <a:gd name="T2" fmla="*/ 26 w 1777"/>
                <a:gd name="T3" fmla="*/ 12 h 3042"/>
                <a:gd name="T4" fmla="*/ 25 w 1777"/>
                <a:gd name="T5" fmla="*/ 13 h 3042"/>
                <a:gd name="T6" fmla="*/ 23 w 1777"/>
                <a:gd name="T7" fmla="*/ 17 h 3042"/>
                <a:gd name="T8" fmla="*/ 20 w 1777"/>
                <a:gd name="T9" fmla="*/ 18 h 3042"/>
                <a:gd name="T10" fmla="*/ 16 w 1777"/>
                <a:gd name="T11" fmla="*/ 13 h 3042"/>
                <a:gd name="T12" fmla="*/ 11 w 1777"/>
                <a:gd name="T13" fmla="*/ 7 h 3042"/>
                <a:gd name="T14" fmla="*/ 4 w 1777"/>
                <a:gd name="T15" fmla="*/ 1 h 3042"/>
                <a:gd name="T16" fmla="*/ 0 w 1777"/>
                <a:gd name="T17" fmla="*/ 3 h 3042"/>
                <a:gd name="T18" fmla="*/ 0 w 1777"/>
                <a:gd name="T19" fmla="*/ 9 h 3042"/>
                <a:gd name="T20" fmla="*/ 0 w 1777"/>
                <a:gd name="T21" fmla="*/ 14 h 3042"/>
                <a:gd name="T22" fmla="*/ 1 w 1777"/>
                <a:gd name="T23" fmla="*/ 17 h 3042"/>
                <a:gd name="T24" fmla="*/ 2 w 1777"/>
                <a:gd name="T25" fmla="*/ 15 h 3042"/>
                <a:gd name="T26" fmla="*/ 2 w 1777"/>
                <a:gd name="T27" fmla="*/ 20 h 3042"/>
                <a:gd name="T28" fmla="*/ 3 w 1777"/>
                <a:gd name="T29" fmla="*/ 23 h 3042"/>
                <a:gd name="T30" fmla="*/ 3 w 1777"/>
                <a:gd name="T31" fmla="*/ 22 h 3042"/>
                <a:gd name="T32" fmla="*/ 4 w 1777"/>
                <a:gd name="T33" fmla="*/ 23 h 3042"/>
                <a:gd name="T34" fmla="*/ 4 w 1777"/>
                <a:gd name="T35" fmla="*/ 26 h 3042"/>
                <a:gd name="T36" fmla="*/ 5 w 1777"/>
                <a:gd name="T37" fmla="*/ 28 h 3042"/>
                <a:gd name="T38" fmla="*/ 6 w 1777"/>
                <a:gd name="T39" fmla="*/ 27 h 3042"/>
                <a:gd name="T40" fmla="*/ 7 w 1777"/>
                <a:gd name="T41" fmla="*/ 28 h 3042"/>
                <a:gd name="T42" fmla="*/ 8 w 1777"/>
                <a:gd name="T43" fmla="*/ 34 h 3042"/>
                <a:gd name="T44" fmla="*/ 8 w 1777"/>
                <a:gd name="T45" fmla="*/ 35 h 3042"/>
                <a:gd name="T46" fmla="*/ 9 w 1777"/>
                <a:gd name="T47" fmla="*/ 33 h 3042"/>
                <a:gd name="T48" fmla="*/ 10 w 1777"/>
                <a:gd name="T49" fmla="*/ 36 h 3042"/>
                <a:gd name="T50" fmla="*/ 11 w 1777"/>
                <a:gd name="T51" fmla="*/ 42 h 3042"/>
                <a:gd name="T52" fmla="*/ 12 w 1777"/>
                <a:gd name="T53" fmla="*/ 42 h 3042"/>
                <a:gd name="T54" fmla="*/ 13 w 1777"/>
                <a:gd name="T55" fmla="*/ 37 h 3042"/>
                <a:gd name="T56" fmla="*/ 14 w 1777"/>
                <a:gd name="T57" fmla="*/ 40 h 3042"/>
                <a:gd name="T58" fmla="*/ 16 w 1777"/>
                <a:gd name="T59" fmla="*/ 48 h 3042"/>
                <a:gd name="T60" fmla="*/ 17 w 1777"/>
                <a:gd name="T61" fmla="*/ 47 h 3042"/>
                <a:gd name="T62" fmla="*/ 18 w 1777"/>
                <a:gd name="T63" fmla="*/ 40 h 3042"/>
                <a:gd name="T64" fmla="*/ 19 w 1777"/>
                <a:gd name="T65" fmla="*/ 37 h 3042"/>
                <a:gd name="T66" fmla="*/ 19 w 1777"/>
                <a:gd name="T67" fmla="*/ 41 h 3042"/>
                <a:gd name="T68" fmla="*/ 20 w 1777"/>
                <a:gd name="T69" fmla="*/ 41 h 3042"/>
                <a:gd name="T70" fmla="*/ 21 w 1777"/>
                <a:gd name="T71" fmla="*/ 37 h 3042"/>
                <a:gd name="T72" fmla="*/ 22 w 1777"/>
                <a:gd name="T73" fmla="*/ 34 h 3042"/>
                <a:gd name="T74" fmla="*/ 23 w 1777"/>
                <a:gd name="T75" fmla="*/ 36 h 3042"/>
                <a:gd name="T76" fmla="*/ 23 w 1777"/>
                <a:gd name="T77" fmla="*/ 36 h 3042"/>
                <a:gd name="T78" fmla="*/ 23 w 1777"/>
                <a:gd name="T79" fmla="*/ 31 h 3042"/>
                <a:gd name="T80" fmla="*/ 24 w 1777"/>
                <a:gd name="T81" fmla="*/ 25 h 3042"/>
                <a:gd name="T82" fmla="*/ 25 w 1777"/>
                <a:gd name="T83" fmla="*/ 22 h 3042"/>
                <a:gd name="T84" fmla="*/ 26 w 1777"/>
                <a:gd name="T85" fmla="*/ 18 h 3042"/>
                <a:gd name="T86" fmla="*/ 27 w 1777"/>
                <a:gd name="T87" fmla="*/ 12 h 30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77"/>
                <a:gd name="T133" fmla="*/ 0 h 3042"/>
                <a:gd name="T134" fmla="*/ 1777 w 1777"/>
                <a:gd name="T135" fmla="*/ 3042 h 30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77" h="3042">
                  <a:moveTo>
                    <a:pt x="1777" y="651"/>
                  </a:moveTo>
                  <a:lnTo>
                    <a:pt x="1767" y="663"/>
                  </a:lnTo>
                  <a:lnTo>
                    <a:pt x="1744" y="700"/>
                  </a:lnTo>
                  <a:lnTo>
                    <a:pt x="1707" y="752"/>
                  </a:lnTo>
                  <a:lnTo>
                    <a:pt x="1664" y="818"/>
                  </a:lnTo>
                  <a:lnTo>
                    <a:pt x="1612" y="890"/>
                  </a:lnTo>
                  <a:lnTo>
                    <a:pt x="1560" y="969"/>
                  </a:lnTo>
                  <a:lnTo>
                    <a:pt x="1507" y="1043"/>
                  </a:lnTo>
                  <a:lnTo>
                    <a:pt x="1459" y="1113"/>
                  </a:lnTo>
                  <a:lnTo>
                    <a:pt x="1335" y="1113"/>
                  </a:lnTo>
                  <a:lnTo>
                    <a:pt x="1205" y="1023"/>
                  </a:lnTo>
                  <a:lnTo>
                    <a:pt x="1061" y="868"/>
                  </a:lnTo>
                  <a:lnTo>
                    <a:pt x="904" y="674"/>
                  </a:lnTo>
                  <a:lnTo>
                    <a:pt x="722" y="463"/>
                  </a:lnTo>
                  <a:lnTo>
                    <a:pt x="516" y="263"/>
                  </a:lnTo>
                  <a:lnTo>
                    <a:pt x="278" y="100"/>
                  </a:lnTo>
                  <a:lnTo>
                    <a:pt x="6" y="0"/>
                  </a:lnTo>
                  <a:lnTo>
                    <a:pt x="4" y="133"/>
                  </a:lnTo>
                  <a:lnTo>
                    <a:pt x="2" y="329"/>
                  </a:lnTo>
                  <a:lnTo>
                    <a:pt x="0" y="550"/>
                  </a:lnTo>
                  <a:lnTo>
                    <a:pt x="4" y="767"/>
                  </a:lnTo>
                  <a:lnTo>
                    <a:pt x="14" y="940"/>
                  </a:lnTo>
                  <a:lnTo>
                    <a:pt x="39" y="1039"/>
                  </a:lnTo>
                  <a:lnTo>
                    <a:pt x="80" y="1025"/>
                  </a:lnTo>
                  <a:lnTo>
                    <a:pt x="142" y="868"/>
                  </a:lnTo>
                  <a:lnTo>
                    <a:pt x="142" y="1016"/>
                  </a:lnTo>
                  <a:lnTo>
                    <a:pt x="150" y="1155"/>
                  </a:lnTo>
                  <a:lnTo>
                    <a:pt x="161" y="1273"/>
                  </a:lnTo>
                  <a:lnTo>
                    <a:pt x="181" y="1366"/>
                  </a:lnTo>
                  <a:lnTo>
                    <a:pt x="200" y="1423"/>
                  </a:lnTo>
                  <a:lnTo>
                    <a:pt x="223" y="1436"/>
                  </a:lnTo>
                  <a:lnTo>
                    <a:pt x="249" y="1399"/>
                  </a:lnTo>
                  <a:lnTo>
                    <a:pt x="276" y="1304"/>
                  </a:lnTo>
                  <a:lnTo>
                    <a:pt x="291" y="1442"/>
                  </a:lnTo>
                  <a:lnTo>
                    <a:pt x="307" y="1576"/>
                  </a:lnTo>
                  <a:lnTo>
                    <a:pt x="319" y="1690"/>
                  </a:lnTo>
                  <a:lnTo>
                    <a:pt x="336" y="1778"/>
                  </a:lnTo>
                  <a:lnTo>
                    <a:pt x="353" y="1822"/>
                  </a:lnTo>
                  <a:lnTo>
                    <a:pt x="381" y="1816"/>
                  </a:lnTo>
                  <a:lnTo>
                    <a:pt x="415" y="1745"/>
                  </a:lnTo>
                  <a:lnTo>
                    <a:pt x="464" y="1599"/>
                  </a:lnTo>
                  <a:lnTo>
                    <a:pt x="487" y="1834"/>
                  </a:lnTo>
                  <a:lnTo>
                    <a:pt x="512" y="2016"/>
                  </a:lnTo>
                  <a:lnTo>
                    <a:pt x="534" y="2142"/>
                  </a:lnTo>
                  <a:lnTo>
                    <a:pt x="555" y="2214"/>
                  </a:lnTo>
                  <a:lnTo>
                    <a:pt x="575" y="2225"/>
                  </a:lnTo>
                  <a:lnTo>
                    <a:pt x="598" y="2181"/>
                  </a:lnTo>
                  <a:lnTo>
                    <a:pt x="621" y="2076"/>
                  </a:lnTo>
                  <a:lnTo>
                    <a:pt x="648" y="1911"/>
                  </a:lnTo>
                  <a:lnTo>
                    <a:pt x="679" y="2247"/>
                  </a:lnTo>
                  <a:lnTo>
                    <a:pt x="710" y="2491"/>
                  </a:lnTo>
                  <a:lnTo>
                    <a:pt x="741" y="2646"/>
                  </a:lnTo>
                  <a:lnTo>
                    <a:pt x="774" y="2712"/>
                  </a:lnTo>
                  <a:lnTo>
                    <a:pt x="805" y="2683"/>
                  </a:lnTo>
                  <a:lnTo>
                    <a:pt x="838" y="2565"/>
                  </a:lnTo>
                  <a:lnTo>
                    <a:pt x="869" y="2355"/>
                  </a:lnTo>
                  <a:lnTo>
                    <a:pt x="902" y="2059"/>
                  </a:lnTo>
                  <a:lnTo>
                    <a:pt x="947" y="2541"/>
                  </a:lnTo>
                  <a:lnTo>
                    <a:pt x="990" y="2854"/>
                  </a:lnTo>
                  <a:lnTo>
                    <a:pt x="1030" y="3012"/>
                  </a:lnTo>
                  <a:lnTo>
                    <a:pt x="1067" y="3042"/>
                  </a:lnTo>
                  <a:lnTo>
                    <a:pt x="1100" y="2958"/>
                  </a:lnTo>
                  <a:lnTo>
                    <a:pt x="1135" y="2788"/>
                  </a:lnTo>
                  <a:lnTo>
                    <a:pt x="1166" y="2547"/>
                  </a:lnTo>
                  <a:lnTo>
                    <a:pt x="1197" y="2260"/>
                  </a:lnTo>
                  <a:lnTo>
                    <a:pt x="1222" y="2361"/>
                  </a:lnTo>
                  <a:lnTo>
                    <a:pt x="1247" y="2472"/>
                  </a:lnTo>
                  <a:lnTo>
                    <a:pt x="1273" y="2567"/>
                  </a:lnTo>
                  <a:lnTo>
                    <a:pt x="1300" y="2625"/>
                  </a:lnTo>
                  <a:lnTo>
                    <a:pt x="1327" y="2617"/>
                  </a:lnTo>
                  <a:lnTo>
                    <a:pt x="1356" y="2526"/>
                  </a:lnTo>
                  <a:lnTo>
                    <a:pt x="1387" y="2324"/>
                  </a:lnTo>
                  <a:lnTo>
                    <a:pt x="1424" y="1991"/>
                  </a:lnTo>
                  <a:lnTo>
                    <a:pt x="1447" y="2144"/>
                  </a:lnTo>
                  <a:lnTo>
                    <a:pt x="1469" y="2251"/>
                  </a:lnTo>
                  <a:lnTo>
                    <a:pt x="1484" y="2303"/>
                  </a:lnTo>
                  <a:lnTo>
                    <a:pt x="1498" y="2309"/>
                  </a:lnTo>
                  <a:lnTo>
                    <a:pt x="1503" y="2260"/>
                  </a:lnTo>
                  <a:lnTo>
                    <a:pt x="1509" y="2163"/>
                  </a:lnTo>
                  <a:lnTo>
                    <a:pt x="1511" y="2016"/>
                  </a:lnTo>
                  <a:lnTo>
                    <a:pt x="1513" y="1820"/>
                  </a:lnTo>
                  <a:lnTo>
                    <a:pt x="1550" y="1650"/>
                  </a:lnTo>
                  <a:lnTo>
                    <a:pt x="1583" y="1500"/>
                  </a:lnTo>
                  <a:lnTo>
                    <a:pt x="1612" y="1363"/>
                  </a:lnTo>
                  <a:lnTo>
                    <a:pt x="1643" y="1235"/>
                  </a:lnTo>
                  <a:lnTo>
                    <a:pt x="1672" y="1105"/>
                  </a:lnTo>
                  <a:lnTo>
                    <a:pt x="1703" y="969"/>
                  </a:lnTo>
                  <a:lnTo>
                    <a:pt x="1736" y="818"/>
                  </a:lnTo>
                  <a:lnTo>
                    <a:pt x="1777" y="651"/>
                  </a:lnTo>
                  <a:close/>
                </a:path>
              </a:pathLst>
            </a:custGeom>
            <a:solidFill>
              <a:srgbClr val="E6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7" name="Freeform 140"/>
            <p:cNvSpPr>
              <a:spLocks/>
            </p:cNvSpPr>
            <p:nvPr/>
          </p:nvSpPr>
          <p:spPr bwMode="auto">
            <a:xfrm>
              <a:off x="3838" y="2382"/>
              <a:ext cx="884" cy="1471"/>
            </a:xfrm>
            <a:custGeom>
              <a:avLst/>
              <a:gdLst>
                <a:gd name="T0" fmla="*/ 27 w 1769"/>
                <a:gd name="T1" fmla="*/ 11 h 2942"/>
                <a:gd name="T2" fmla="*/ 26 w 1769"/>
                <a:gd name="T3" fmla="*/ 11 h 2942"/>
                <a:gd name="T4" fmla="*/ 25 w 1769"/>
                <a:gd name="T5" fmla="*/ 14 h 2942"/>
                <a:gd name="T6" fmla="*/ 23 w 1769"/>
                <a:gd name="T7" fmla="*/ 17 h 2942"/>
                <a:gd name="T8" fmla="*/ 20 w 1769"/>
                <a:gd name="T9" fmla="*/ 18 h 2942"/>
                <a:gd name="T10" fmla="*/ 16 w 1769"/>
                <a:gd name="T11" fmla="*/ 13 h 2942"/>
                <a:gd name="T12" fmla="*/ 11 w 1769"/>
                <a:gd name="T13" fmla="*/ 7 h 2942"/>
                <a:gd name="T14" fmla="*/ 4 w 1769"/>
                <a:gd name="T15" fmla="*/ 1 h 2942"/>
                <a:gd name="T16" fmla="*/ 0 w 1769"/>
                <a:gd name="T17" fmla="*/ 3 h 2942"/>
                <a:gd name="T18" fmla="*/ 0 w 1769"/>
                <a:gd name="T19" fmla="*/ 9 h 2942"/>
                <a:gd name="T20" fmla="*/ 0 w 1769"/>
                <a:gd name="T21" fmla="*/ 13 h 2942"/>
                <a:gd name="T22" fmla="*/ 1 w 1769"/>
                <a:gd name="T23" fmla="*/ 14 h 2942"/>
                <a:gd name="T24" fmla="*/ 2 w 1769"/>
                <a:gd name="T25" fmla="*/ 14 h 2942"/>
                <a:gd name="T26" fmla="*/ 2 w 1769"/>
                <a:gd name="T27" fmla="*/ 19 h 2942"/>
                <a:gd name="T28" fmla="*/ 3 w 1769"/>
                <a:gd name="T29" fmla="*/ 21 h 2942"/>
                <a:gd name="T30" fmla="*/ 3 w 1769"/>
                <a:gd name="T31" fmla="*/ 21 h 2942"/>
                <a:gd name="T32" fmla="*/ 4 w 1769"/>
                <a:gd name="T33" fmla="*/ 21 h 2942"/>
                <a:gd name="T34" fmla="*/ 4 w 1769"/>
                <a:gd name="T35" fmla="*/ 24 h 2942"/>
                <a:gd name="T36" fmla="*/ 5 w 1769"/>
                <a:gd name="T37" fmla="*/ 26 h 2942"/>
                <a:gd name="T38" fmla="*/ 6 w 1769"/>
                <a:gd name="T39" fmla="*/ 25 h 2942"/>
                <a:gd name="T40" fmla="*/ 7 w 1769"/>
                <a:gd name="T41" fmla="*/ 27 h 2942"/>
                <a:gd name="T42" fmla="*/ 8 w 1769"/>
                <a:gd name="T43" fmla="*/ 31 h 2942"/>
                <a:gd name="T44" fmla="*/ 8 w 1769"/>
                <a:gd name="T45" fmla="*/ 34 h 2942"/>
                <a:gd name="T46" fmla="*/ 9 w 1769"/>
                <a:gd name="T47" fmla="*/ 30 h 2942"/>
                <a:gd name="T48" fmla="*/ 10 w 1769"/>
                <a:gd name="T49" fmla="*/ 34 h 2942"/>
                <a:gd name="T50" fmla="*/ 11 w 1769"/>
                <a:gd name="T51" fmla="*/ 40 h 2942"/>
                <a:gd name="T52" fmla="*/ 12 w 1769"/>
                <a:gd name="T53" fmla="*/ 41 h 2942"/>
                <a:gd name="T54" fmla="*/ 13 w 1769"/>
                <a:gd name="T55" fmla="*/ 36 h 2942"/>
                <a:gd name="T56" fmla="*/ 14 w 1769"/>
                <a:gd name="T57" fmla="*/ 39 h 2942"/>
                <a:gd name="T58" fmla="*/ 15 w 1769"/>
                <a:gd name="T59" fmla="*/ 46 h 2942"/>
                <a:gd name="T60" fmla="*/ 17 w 1769"/>
                <a:gd name="T61" fmla="*/ 45 h 2942"/>
                <a:gd name="T62" fmla="*/ 18 w 1769"/>
                <a:gd name="T63" fmla="*/ 39 h 2942"/>
                <a:gd name="T64" fmla="*/ 18 w 1769"/>
                <a:gd name="T65" fmla="*/ 36 h 2942"/>
                <a:gd name="T66" fmla="*/ 19 w 1769"/>
                <a:gd name="T67" fmla="*/ 39 h 2942"/>
                <a:gd name="T68" fmla="*/ 20 w 1769"/>
                <a:gd name="T69" fmla="*/ 40 h 2942"/>
                <a:gd name="T70" fmla="*/ 21 w 1769"/>
                <a:gd name="T71" fmla="*/ 35 h 2942"/>
                <a:gd name="T72" fmla="*/ 22 w 1769"/>
                <a:gd name="T73" fmla="*/ 31 h 2942"/>
                <a:gd name="T74" fmla="*/ 23 w 1769"/>
                <a:gd name="T75" fmla="*/ 35 h 2942"/>
                <a:gd name="T76" fmla="*/ 23 w 1769"/>
                <a:gd name="T77" fmla="*/ 34 h 2942"/>
                <a:gd name="T78" fmla="*/ 23 w 1769"/>
                <a:gd name="T79" fmla="*/ 29 h 2942"/>
                <a:gd name="T80" fmla="*/ 24 w 1769"/>
                <a:gd name="T81" fmla="*/ 24 h 2942"/>
                <a:gd name="T82" fmla="*/ 25 w 1769"/>
                <a:gd name="T83" fmla="*/ 21 h 2942"/>
                <a:gd name="T84" fmla="*/ 26 w 1769"/>
                <a:gd name="T85" fmla="*/ 17 h 2942"/>
                <a:gd name="T86" fmla="*/ 27 w 1769"/>
                <a:gd name="T87" fmla="*/ 12 h 29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9"/>
                <a:gd name="T133" fmla="*/ 0 h 2942"/>
                <a:gd name="T134" fmla="*/ 1769 w 1769"/>
                <a:gd name="T135" fmla="*/ 2942 h 29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9" h="2942">
                  <a:moveTo>
                    <a:pt x="1769" y="646"/>
                  </a:moveTo>
                  <a:lnTo>
                    <a:pt x="1759" y="660"/>
                  </a:lnTo>
                  <a:lnTo>
                    <a:pt x="1734" y="702"/>
                  </a:lnTo>
                  <a:lnTo>
                    <a:pt x="1697" y="764"/>
                  </a:lnTo>
                  <a:lnTo>
                    <a:pt x="1654" y="840"/>
                  </a:lnTo>
                  <a:lnTo>
                    <a:pt x="1602" y="921"/>
                  </a:lnTo>
                  <a:lnTo>
                    <a:pt x="1552" y="1003"/>
                  </a:lnTo>
                  <a:lnTo>
                    <a:pt x="1501" y="1074"/>
                  </a:lnTo>
                  <a:lnTo>
                    <a:pt x="1457" y="1137"/>
                  </a:lnTo>
                  <a:lnTo>
                    <a:pt x="1331" y="1135"/>
                  </a:lnTo>
                  <a:lnTo>
                    <a:pt x="1201" y="1042"/>
                  </a:lnTo>
                  <a:lnTo>
                    <a:pt x="1055" y="881"/>
                  </a:lnTo>
                  <a:lnTo>
                    <a:pt x="894" y="681"/>
                  </a:lnTo>
                  <a:lnTo>
                    <a:pt x="710" y="466"/>
                  </a:lnTo>
                  <a:lnTo>
                    <a:pt x="504" y="262"/>
                  </a:lnTo>
                  <a:lnTo>
                    <a:pt x="270" y="99"/>
                  </a:lnTo>
                  <a:lnTo>
                    <a:pt x="0" y="0"/>
                  </a:lnTo>
                  <a:lnTo>
                    <a:pt x="4" y="138"/>
                  </a:lnTo>
                  <a:lnTo>
                    <a:pt x="4" y="328"/>
                  </a:lnTo>
                  <a:lnTo>
                    <a:pt x="0" y="534"/>
                  </a:lnTo>
                  <a:lnTo>
                    <a:pt x="4" y="729"/>
                  </a:lnTo>
                  <a:lnTo>
                    <a:pt x="12" y="881"/>
                  </a:lnTo>
                  <a:lnTo>
                    <a:pt x="33" y="958"/>
                  </a:lnTo>
                  <a:lnTo>
                    <a:pt x="70" y="929"/>
                  </a:lnTo>
                  <a:lnTo>
                    <a:pt x="132" y="768"/>
                  </a:lnTo>
                  <a:lnTo>
                    <a:pt x="134" y="916"/>
                  </a:lnTo>
                  <a:lnTo>
                    <a:pt x="142" y="1055"/>
                  </a:lnTo>
                  <a:lnTo>
                    <a:pt x="153" y="1171"/>
                  </a:lnTo>
                  <a:lnTo>
                    <a:pt x="173" y="1264"/>
                  </a:lnTo>
                  <a:lnTo>
                    <a:pt x="192" y="1319"/>
                  </a:lnTo>
                  <a:lnTo>
                    <a:pt x="215" y="1334"/>
                  </a:lnTo>
                  <a:lnTo>
                    <a:pt x="241" y="1296"/>
                  </a:lnTo>
                  <a:lnTo>
                    <a:pt x="268" y="1202"/>
                  </a:lnTo>
                  <a:lnTo>
                    <a:pt x="285" y="1342"/>
                  </a:lnTo>
                  <a:lnTo>
                    <a:pt x="299" y="1476"/>
                  </a:lnTo>
                  <a:lnTo>
                    <a:pt x="312" y="1590"/>
                  </a:lnTo>
                  <a:lnTo>
                    <a:pt x="328" y="1677"/>
                  </a:lnTo>
                  <a:lnTo>
                    <a:pt x="345" y="1722"/>
                  </a:lnTo>
                  <a:lnTo>
                    <a:pt x="371" y="1716"/>
                  </a:lnTo>
                  <a:lnTo>
                    <a:pt x="405" y="1644"/>
                  </a:lnTo>
                  <a:lnTo>
                    <a:pt x="454" y="1499"/>
                  </a:lnTo>
                  <a:lnTo>
                    <a:pt x="477" y="1734"/>
                  </a:lnTo>
                  <a:lnTo>
                    <a:pt x="502" y="1916"/>
                  </a:lnTo>
                  <a:lnTo>
                    <a:pt x="524" y="2042"/>
                  </a:lnTo>
                  <a:lnTo>
                    <a:pt x="547" y="2114"/>
                  </a:lnTo>
                  <a:lnTo>
                    <a:pt x="566" y="2125"/>
                  </a:lnTo>
                  <a:lnTo>
                    <a:pt x="590" y="2081"/>
                  </a:lnTo>
                  <a:lnTo>
                    <a:pt x="613" y="1976"/>
                  </a:lnTo>
                  <a:lnTo>
                    <a:pt x="640" y="1811"/>
                  </a:lnTo>
                  <a:lnTo>
                    <a:pt x="671" y="2147"/>
                  </a:lnTo>
                  <a:lnTo>
                    <a:pt x="702" y="2391"/>
                  </a:lnTo>
                  <a:lnTo>
                    <a:pt x="733" y="2546"/>
                  </a:lnTo>
                  <a:lnTo>
                    <a:pt x="766" y="2610"/>
                  </a:lnTo>
                  <a:lnTo>
                    <a:pt x="797" y="2581"/>
                  </a:lnTo>
                  <a:lnTo>
                    <a:pt x="830" y="2465"/>
                  </a:lnTo>
                  <a:lnTo>
                    <a:pt x="861" y="2255"/>
                  </a:lnTo>
                  <a:lnTo>
                    <a:pt x="894" y="1959"/>
                  </a:lnTo>
                  <a:lnTo>
                    <a:pt x="939" y="2441"/>
                  </a:lnTo>
                  <a:lnTo>
                    <a:pt x="981" y="2753"/>
                  </a:lnTo>
                  <a:lnTo>
                    <a:pt x="1022" y="2912"/>
                  </a:lnTo>
                  <a:lnTo>
                    <a:pt x="1059" y="2942"/>
                  </a:lnTo>
                  <a:lnTo>
                    <a:pt x="1092" y="2858"/>
                  </a:lnTo>
                  <a:lnTo>
                    <a:pt x="1127" y="2688"/>
                  </a:lnTo>
                  <a:lnTo>
                    <a:pt x="1158" y="2445"/>
                  </a:lnTo>
                  <a:lnTo>
                    <a:pt x="1191" y="2158"/>
                  </a:lnTo>
                  <a:lnTo>
                    <a:pt x="1214" y="2259"/>
                  </a:lnTo>
                  <a:lnTo>
                    <a:pt x="1239" y="2372"/>
                  </a:lnTo>
                  <a:lnTo>
                    <a:pt x="1265" y="2467"/>
                  </a:lnTo>
                  <a:lnTo>
                    <a:pt x="1292" y="2525"/>
                  </a:lnTo>
                  <a:lnTo>
                    <a:pt x="1319" y="2517"/>
                  </a:lnTo>
                  <a:lnTo>
                    <a:pt x="1350" y="2426"/>
                  </a:lnTo>
                  <a:lnTo>
                    <a:pt x="1381" y="2224"/>
                  </a:lnTo>
                  <a:lnTo>
                    <a:pt x="1418" y="1891"/>
                  </a:lnTo>
                  <a:lnTo>
                    <a:pt x="1441" y="2044"/>
                  </a:lnTo>
                  <a:lnTo>
                    <a:pt x="1462" y="2149"/>
                  </a:lnTo>
                  <a:lnTo>
                    <a:pt x="1476" y="2201"/>
                  </a:lnTo>
                  <a:lnTo>
                    <a:pt x="1490" y="2207"/>
                  </a:lnTo>
                  <a:lnTo>
                    <a:pt x="1495" y="2158"/>
                  </a:lnTo>
                  <a:lnTo>
                    <a:pt x="1501" y="2061"/>
                  </a:lnTo>
                  <a:lnTo>
                    <a:pt x="1503" y="1916"/>
                  </a:lnTo>
                  <a:lnTo>
                    <a:pt x="1505" y="1720"/>
                  </a:lnTo>
                  <a:lnTo>
                    <a:pt x="1542" y="1553"/>
                  </a:lnTo>
                  <a:lnTo>
                    <a:pt x="1577" y="1416"/>
                  </a:lnTo>
                  <a:lnTo>
                    <a:pt x="1606" y="1294"/>
                  </a:lnTo>
                  <a:lnTo>
                    <a:pt x="1637" y="1183"/>
                  </a:lnTo>
                  <a:lnTo>
                    <a:pt x="1666" y="1071"/>
                  </a:lnTo>
                  <a:lnTo>
                    <a:pt x="1697" y="948"/>
                  </a:lnTo>
                  <a:lnTo>
                    <a:pt x="1730" y="809"/>
                  </a:lnTo>
                  <a:lnTo>
                    <a:pt x="1769" y="646"/>
                  </a:lnTo>
                  <a:close/>
                </a:path>
              </a:pathLst>
            </a:custGeom>
            <a:solidFill>
              <a:srgbClr val="F28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8" name="Freeform 141"/>
            <p:cNvSpPr>
              <a:spLocks/>
            </p:cNvSpPr>
            <p:nvPr/>
          </p:nvSpPr>
          <p:spPr bwMode="auto">
            <a:xfrm>
              <a:off x="3843" y="2386"/>
              <a:ext cx="882" cy="1419"/>
            </a:xfrm>
            <a:custGeom>
              <a:avLst/>
              <a:gdLst>
                <a:gd name="T0" fmla="*/ 27 w 1765"/>
                <a:gd name="T1" fmla="*/ 10 h 2839"/>
                <a:gd name="T2" fmla="*/ 26 w 1765"/>
                <a:gd name="T3" fmla="*/ 12 h 2839"/>
                <a:gd name="T4" fmla="*/ 24 w 1765"/>
                <a:gd name="T5" fmla="*/ 14 h 2839"/>
                <a:gd name="T6" fmla="*/ 23 w 1765"/>
                <a:gd name="T7" fmla="*/ 17 h 2839"/>
                <a:gd name="T8" fmla="*/ 20 w 1765"/>
                <a:gd name="T9" fmla="*/ 18 h 2839"/>
                <a:gd name="T10" fmla="*/ 16 w 1765"/>
                <a:gd name="T11" fmla="*/ 13 h 2839"/>
                <a:gd name="T12" fmla="*/ 10 w 1765"/>
                <a:gd name="T13" fmla="*/ 7 h 2839"/>
                <a:gd name="T14" fmla="*/ 4 w 1765"/>
                <a:gd name="T15" fmla="*/ 1 h 2839"/>
                <a:gd name="T16" fmla="*/ 0 w 1765"/>
                <a:gd name="T17" fmla="*/ 2 h 2839"/>
                <a:gd name="T18" fmla="*/ 0 w 1765"/>
                <a:gd name="T19" fmla="*/ 8 h 2839"/>
                <a:gd name="T20" fmla="*/ 0 w 1765"/>
                <a:gd name="T21" fmla="*/ 12 h 2839"/>
                <a:gd name="T22" fmla="*/ 1 w 1765"/>
                <a:gd name="T23" fmla="*/ 13 h 2839"/>
                <a:gd name="T24" fmla="*/ 1 w 1765"/>
                <a:gd name="T25" fmla="*/ 12 h 2839"/>
                <a:gd name="T26" fmla="*/ 2 w 1765"/>
                <a:gd name="T27" fmla="*/ 16 h 2839"/>
                <a:gd name="T28" fmla="*/ 2 w 1765"/>
                <a:gd name="T29" fmla="*/ 19 h 2839"/>
                <a:gd name="T30" fmla="*/ 3 w 1765"/>
                <a:gd name="T31" fmla="*/ 18 h 2839"/>
                <a:gd name="T32" fmla="*/ 4 w 1765"/>
                <a:gd name="T33" fmla="*/ 19 h 2839"/>
                <a:gd name="T34" fmla="*/ 4 w 1765"/>
                <a:gd name="T35" fmla="*/ 23 h 2839"/>
                <a:gd name="T36" fmla="*/ 5 w 1765"/>
                <a:gd name="T37" fmla="*/ 25 h 2839"/>
                <a:gd name="T38" fmla="*/ 6 w 1765"/>
                <a:gd name="T39" fmla="*/ 24 h 2839"/>
                <a:gd name="T40" fmla="*/ 7 w 1765"/>
                <a:gd name="T41" fmla="*/ 25 h 2839"/>
                <a:gd name="T42" fmla="*/ 8 w 1765"/>
                <a:gd name="T43" fmla="*/ 30 h 2839"/>
                <a:gd name="T44" fmla="*/ 8 w 1765"/>
                <a:gd name="T45" fmla="*/ 31 h 2839"/>
                <a:gd name="T46" fmla="*/ 9 w 1765"/>
                <a:gd name="T47" fmla="*/ 29 h 2839"/>
                <a:gd name="T48" fmla="*/ 10 w 1765"/>
                <a:gd name="T49" fmla="*/ 31 h 2839"/>
                <a:gd name="T50" fmla="*/ 11 w 1765"/>
                <a:gd name="T51" fmla="*/ 38 h 2839"/>
                <a:gd name="T52" fmla="*/ 12 w 1765"/>
                <a:gd name="T53" fmla="*/ 38 h 2839"/>
                <a:gd name="T54" fmla="*/ 13 w 1765"/>
                <a:gd name="T55" fmla="*/ 33 h 2839"/>
                <a:gd name="T56" fmla="*/ 14 w 1765"/>
                <a:gd name="T57" fmla="*/ 36 h 2839"/>
                <a:gd name="T58" fmla="*/ 15 w 1765"/>
                <a:gd name="T59" fmla="*/ 43 h 2839"/>
                <a:gd name="T60" fmla="*/ 16 w 1765"/>
                <a:gd name="T61" fmla="*/ 43 h 2839"/>
                <a:gd name="T62" fmla="*/ 17 w 1765"/>
                <a:gd name="T63" fmla="*/ 36 h 2839"/>
                <a:gd name="T64" fmla="*/ 18 w 1765"/>
                <a:gd name="T65" fmla="*/ 33 h 2839"/>
                <a:gd name="T66" fmla="*/ 19 w 1765"/>
                <a:gd name="T67" fmla="*/ 36 h 2839"/>
                <a:gd name="T68" fmla="*/ 20 w 1765"/>
                <a:gd name="T69" fmla="*/ 37 h 2839"/>
                <a:gd name="T70" fmla="*/ 21 w 1765"/>
                <a:gd name="T71" fmla="*/ 33 h 2839"/>
                <a:gd name="T72" fmla="*/ 22 w 1765"/>
                <a:gd name="T73" fmla="*/ 30 h 2839"/>
                <a:gd name="T74" fmla="*/ 22 w 1765"/>
                <a:gd name="T75" fmla="*/ 32 h 2839"/>
                <a:gd name="T76" fmla="*/ 23 w 1765"/>
                <a:gd name="T77" fmla="*/ 32 h 2839"/>
                <a:gd name="T78" fmla="*/ 23 w 1765"/>
                <a:gd name="T79" fmla="*/ 28 h 2839"/>
                <a:gd name="T80" fmla="*/ 23 w 1765"/>
                <a:gd name="T81" fmla="*/ 22 h 2839"/>
                <a:gd name="T82" fmla="*/ 24 w 1765"/>
                <a:gd name="T83" fmla="*/ 19 h 2839"/>
                <a:gd name="T84" fmla="*/ 25 w 1765"/>
                <a:gd name="T85" fmla="*/ 16 h 2839"/>
                <a:gd name="T86" fmla="*/ 26 w 1765"/>
                <a:gd name="T87" fmla="*/ 12 h 28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65"/>
                <a:gd name="T133" fmla="*/ 0 h 2839"/>
                <a:gd name="T134" fmla="*/ 1765 w 1765"/>
                <a:gd name="T135" fmla="*/ 2839 h 28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65" h="2839">
                  <a:moveTo>
                    <a:pt x="1765" y="638"/>
                  </a:moveTo>
                  <a:lnTo>
                    <a:pt x="1755" y="655"/>
                  </a:lnTo>
                  <a:lnTo>
                    <a:pt x="1728" y="704"/>
                  </a:lnTo>
                  <a:lnTo>
                    <a:pt x="1689" y="774"/>
                  </a:lnTo>
                  <a:lnTo>
                    <a:pt x="1646" y="861"/>
                  </a:lnTo>
                  <a:lnTo>
                    <a:pt x="1594" y="950"/>
                  </a:lnTo>
                  <a:lnTo>
                    <a:pt x="1544" y="1037"/>
                  </a:lnTo>
                  <a:lnTo>
                    <a:pt x="1493" y="1109"/>
                  </a:lnTo>
                  <a:lnTo>
                    <a:pt x="1454" y="1161"/>
                  </a:lnTo>
                  <a:lnTo>
                    <a:pt x="1328" y="1158"/>
                  </a:lnTo>
                  <a:lnTo>
                    <a:pt x="1196" y="1061"/>
                  </a:lnTo>
                  <a:lnTo>
                    <a:pt x="1049" y="894"/>
                  </a:lnTo>
                  <a:lnTo>
                    <a:pt x="886" y="688"/>
                  </a:lnTo>
                  <a:lnTo>
                    <a:pt x="702" y="467"/>
                  </a:lnTo>
                  <a:lnTo>
                    <a:pt x="496" y="260"/>
                  </a:lnTo>
                  <a:lnTo>
                    <a:pt x="262" y="95"/>
                  </a:lnTo>
                  <a:lnTo>
                    <a:pt x="0" y="0"/>
                  </a:lnTo>
                  <a:lnTo>
                    <a:pt x="6" y="144"/>
                  </a:lnTo>
                  <a:lnTo>
                    <a:pt x="6" y="326"/>
                  </a:lnTo>
                  <a:lnTo>
                    <a:pt x="2" y="518"/>
                  </a:lnTo>
                  <a:lnTo>
                    <a:pt x="4" y="692"/>
                  </a:lnTo>
                  <a:lnTo>
                    <a:pt x="8" y="818"/>
                  </a:lnTo>
                  <a:lnTo>
                    <a:pt x="27" y="876"/>
                  </a:lnTo>
                  <a:lnTo>
                    <a:pt x="64" y="836"/>
                  </a:lnTo>
                  <a:lnTo>
                    <a:pt x="124" y="667"/>
                  </a:lnTo>
                  <a:lnTo>
                    <a:pt x="124" y="814"/>
                  </a:lnTo>
                  <a:lnTo>
                    <a:pt x="134" y="952"/>
                  </a:lnTo>
                  <a:lnTo>
                    <a:pt x="145" y="1068"/>
                  </a:lnTo>
                  <a:lnTo>
                    <a:pt x="165" y="1161"/>
                  </a:lnTo>
                  <a:lnTo>
                    <a:pt x="184" y="1218"/>
                  </a:lnTo>
                  <a:lnTo>
                    <a:pt x="207" y="1231"/>
                  </a:lnTo>
                  <a:lnTo>
                    <a:pt x="233" y="1194"/>
                  </a:lnTo>
                  <a:lnTo>
                    <a:pt x="260" y="1099"/>
                  </a:lnTo>
                  <a:lnTo>
                    <a:pt x="275" y="1237"/>
                  </a:lnTo>
                  <a:lnTo>
                    <a:pt x="291" y="1371"/>
                  </a:lnTo>
                  <a:lnTo>
                    <a:pt x="302" y="1487"/>
                  </a:lnTo>
                  <a:lnTo>
                    <a:pt x="318" y="1574"/>
                  </a:lnTo>
                  <a:lnTo>
                    <a:pt x="337" y="1619"/>
                  </a:lnTo>
                  <a:lnTo>
                    <a:pt x="363" y="1611"/>
                  </a:lnTo>
                  <a:lnTo>
                    <a:pt x="399" y="1541"/>
                  </a:lnTo>
                  <a:lnTo>
                    <a:pt x="448" y="1398"/>
                  </a:lnTo>
                  <a:lnTo>
                    <a:pt x="471" y="1631"/>
                  </a:lnTo>
                  <a:lnTo>
                    <a:pt x="496" y="1813"/>
                  </a:lnTo>
                  <a:lnTo>
                    <a:pt x="518" y="1939"/>
                  </a:lnTo>
                  <a:lnTo>
                    <a:pt x="541" y="2011"/>
                  </a:lnTo>
                  <a:lnTo>
                    <a:pt x="560" y="2024"/>
                  </a:lnTo>
                  <a:lnTo>
                    <a:pt x="584" y="1980"/>
                  </a:lnTo>
                  <a:lnTo>
                    <a:pt x="607" y="1873"/>
                  </a:lnTo>
                  <a:lnTo>
                    <a:pt x="634" y="1710"/>
                  </a:lnTo>
                  <a:lnTo>
                    <a:pt x="663" y="2046"/>
                  </a:lnTo>
                  <a:lnTo>
                    <a:pt x="694" y="2290"/>
                  </a:lnTo>
                  <a:lnTo>
                    <a:pt x="725" y="2445"/>
                  </a:lnTo>
                  <a:lnTo>
                    <a:pt x="758" y="2509"/>
                  </a:lnTo>
                  <a:lnTo>
                    <a:pt x="789" y="2480"/>
                  </a:lnTo>
                  <a:lnTo>
                    <a:pt x="822" y="2364"/>
                  </a:lnTo>
                  <a:lnTo>
                    <a:pt x="853" y="2154"/>
                  </a:lnTo>
                  <a:lnTo>
                    <a:pt x="886" y="1856"/>
                  </a:lnTo>
                  <a:lnTo>
                    <a:pt x="933" y="2338"/>
                  </a:lnTo>
                  <a:lnTo>
                    <a:pt x="975" y="2650"/>
                  </a:lnTo>
                  <a:lnTo>
                    <a:pt x="1016" y="2809"/>
                  </a:lnTo>
                  <a:lnTo>
                    <a:pt x="1053" y="2839"/>
                  </a:lnTo>
                  <a:lnTo>
                    <a:pt x="1086" y="2755"/>
                  </a:lnTo>
                  <a:lnTo>
                    <a:pt x="1119" y="2585"/>
                  </a:lnTo>
                  <a:lnTo>
                    <a:pt x="1150" y="2344"/>
                  </a:lnTo>
                  <a:lnTo>
                    <a:pt x="1181" y="2057"/>
                  </a:lnTo>
                  <a:lnTo>
                    <a:pt x="1204" y="2158"/>
                  </a:lnTo>
                  <a:lnTo>
                    <a:pt x="1229" y="2270"/>
                  </a:lnTo>
                  <a:lnTo>
                    <a:pt x="1255" y="2364"/>
                  </a:lnTo>
                  <a:lnTo>
                    <a:pt x="1282" y="2422"/>
                  </a:lnTo>
                  <a:lnTo>
                    <a:pt x="1309" y="2414"/>
                  </a:lnTo>
                  <a:lnTo>
                    <a:pt x="1340" y="2323"/>
                  </a:lnTo>
                  <a:lnTo>
                    <a:pt x="1371" y="2121"/>
                  </a:lnTo>
                  <a:lnTo>
                    <a:pt x="1408" y="1790"/>
                  </a:lnTo>
                  <a:lnTo>
                    <a:pt x="1431" y="1943"/>
                  </a:lnTo>
                  <a:lnTo>
                    <a:pt x="1452" y="2048"/>
                  </a:lnTo>
                  <a:lnTo>
                    <a:pt x="1466" y="2100"/>
                  </a:lnTo>
                  <a:lnTo>
                    <a:pt x="1480" y="2106"/>
                  </a:lnTo>
                  <a:lnTo>
                    <a:pt x="1485" y="2057"/>
                  </a:lnTo>
                  <a:lnTo>
                    <a:pt x="1491" y="1960"/>
                  </a:lnTo>
                  <a:lnTo>
                    <a:pt x="1493" y="1815"/>
                  </a:lnTo>
                  <a:lnTo>
                    <a:pt x="1495" y="1619"/>
                  </a:lnTo>
                  <a:lnTo>
                    <a:pt x="1532" y="1456"/>
                  </a:lnTo>
                  <a:lnTo>
                    <a:pt x="1567" y="1328"/>
                  </a:lnTo>
                  <a:lnTo>
                    <a:pt x="1598" y="1222"/>
                  </a:lnTo>
                  <a:lnTo>
                    <a:pt x="1629" y="1129"/>
                  </a:lnTo>
                  <a:lnTo>
                    <a:pt x="1658" y="1034"/>
                  </a:lnTo>
                  <a:lnTo>
                    <a:pt x="1689" y="927"/>
                  </a:lnTo>
                  <a:lnTo>
                    <a:pt x="1724" y="797"/>
                  </a:lnTo>
                  <a:lnTo>
                    <a:pt x="1765" y="638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Freeform 142"/>
            <p:cNvSpPr>
              <a:spLocks/>
            </p:cNvSpPr>
            <p:nvPr/>
          </p:nvSpPr>
          <p:spPr bwMode="auto">
            <a:xfrm>
              <a:off x="3861" y="2431"/>
              <a:ext cx="767" cy="782"/>
            </a:xfrm>
            <a:custGeom>
              <a:avLst/>
              <a:gdLst>
                <a:gd name="T0" fmla="*/ 1 w 1534"/>
                <a:gd name="T1" fmla="*/ 0 h 1565"/>
                <a:gd name="T2" fmla="*/ 3 w 1534"/>
                <a:gd name="T3" fmla="*/ 1 h 1565"/>
                <a:gd name="T4" fmla="*/ 6 w 1534"/>
                <a:gd name="T5" fmla="*/ 3 h 1565"/>
                <a:gd name="T6" fmla="*/ 10 w 1534"/>
                <a:gd name="T7" fmla="*/ 7 h 1565"/>
                <a:gd name="T8" fmla="*/ 13 w 1534"/>
                <a:gd name="T9" fmla="*/ 11 h 1565"/>
                <a:gd name="T10" fmla="*/ 17 w 1534"/>
                <a:gd name="T11" fmla="*/ 14 h 1565"/>
                <a:gd name="T12" fmla="*/ 20 w 1534"/>
                <a:gd name="T13" fmla="*/ 17 h 1565"/>
                <a:gd name="T14" fmla="*/ 22 w 1534"/>
                <a:gd name="T15" fmla="*/ 17 h 1565"/>
                <a:gd name="T16" fmla="*/ 24 w 1534"/>
                <a:gd name="T17" fmla="*/ 16 h 1565"/>
                <a:gd name="T18" fmla="*/ 24 w 1534"/>
                <a:gd name="T19" fmla="*/ 16 h 1565"/>
                <a:gd name="T20" fmla="*/ 24 w 1534"/>
                <a:gd name="T21" fmla="*/ 17 h 1565"/>
                <a:gd name="T22" fmla="*/ 24 w 1534"/>
                <a:gd name="T23" fmla="*/ 18 h 1565"/>
                <a:gd name="T24" fmla="*/ 24 w 1534"/>
                <a:gd name="T25" fmla="*/ 20 h 1565"/>
                <a:gd name="T26" fmla="*/ 24 w 1534"/>
                <a:gd name="T27" fmla="*/ 21 h 1565"/>
                <a:gd name="T28" fmla="*/ 24 w 1534"/>
                <a:gd name="T29" fmla="*/ 22 h 1565"/>
                <a:gd name="T30" fmla="*/ 24 w 1534"/>
                <a:gd name="T31" fmla="*/ 23 h 1565"/>
                <a:gd name="T32" fmla="*/ 23 w 1534"/>
                <a:gd name="T33" fmla="*/ 23 h 1565"/>
                <a:gd name="T34" fmla="*/ 22 w 1534"/>
                <a:gd name="T35" fmla="*/ 24 h 1565"/>
                <a:gd name="T36" fmla="*/ 21 w 1534"/>
                <a:gd name="T37" fmla="*/ 24 h 1565"/>
                <a:gd name="T38" fmla="*/ 20 w 1534"/>
                <a:gd name="T39" fmla="*/ 24 h 1565"/>
                <a:gd name="T40" fmla="*/ 18 w 1534"/>
                <a:gd name="T41" fmla="*/ 24 h 1565"/>
                <a:gd name="T42" fmla="*/ 15 w 1534"/>
                <a:gd name="T43" fmla="*/ 23 h 1565"/>
                <a:gd name="T44" fmla="*/ 13 w 1534"/>
                <a:gd name="T45" fmla="*/ 22 h 1565"/>
                <a:gd name="T46" fmla="*/ 12 w 1534"/>
                <a:gd name="T47" fmla="*/ 20 h 1565"/>
                <a:gd name="T48" fmla="*/ 11 w 1534"/>
                <a:gd name="T49" fmla="*/ 18 h 1565"/>
                <a:gd name="T50" fmla="*/ 9 w 1534"/>
                <a:gd name="T51" fmla="*/ 14 h 1565"/>
                <a:gd name="T52" fmla="*/ 6 w 1534"/>
                <a:gd name="T53" fmla="*/ 11 h 1565"/>
                <a:gd name="T54" fmla="*/ 5 w 1534"/>
                <a:gd name="T55" fmla="*/ 8 h 1565"/>
                <a:gd name="T56" fmla="*/ 3 w 1534"/>
                <a:gd name="T57" fmla="*/ 5 h 1565"/>
                <a:gd name="T58" fmla="*/ 1 w 1534"/>
                <a:gd name="T59" fmla="*/ 3 h 1565"/>
                <a:gd name="T60" fmla="*/ 1 w 1534"/>
                <a:gd name="T61" fmla="*/ 1 h 1565"/>
                <a:gd name="T62" fmla="*/ 0 w 1534"/>
                <a:gd name="T63" fmla="*/ 0 h 1565"/>
                <a:gd name="T64" fmla="*/ 1 w 1534"/>
                <a:gd name="T65" fmla="*/ 0 h 15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34"/>
                <a:gd name="T100" fmla="*/ 0 h 1565"/>
                <a:gd name="T101" fmla="*/ 1534 w 1534"/>
                <a:gd name="T102" fmla="*/ 1565 h 156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34" h="1565">
                  <a:moveTo>
                    <a:pt x="64" y="0"/>
                  </a:moveTo>
                  <a:lnTo>
                    <a:pt x="223" y="70"/>
                  </a:lnTo>
                  <a:lnTo>
                    <a:pt x="417" y="241"/>
                  </a:lnTo>
                  <a:lnTo>
                    <a:pt x="626" y="470"/>
                  </a:lnTo>
                  <a:lnTo>
                    <a:pt x="843" y="718"/>
                  </a:lnTo>
                  <a:lnTo>
                    <a:pt x="1051" y="939"/>
                  </a:lnTo>
                  <a:lnTo>
                    <a:pt x="1241" y="1094"/>
                  </a:lnTo>
                  <a:lnTo>
                    <a:pt x="1396" y="1142"/>
                  </a:lnTo>
                  <a:lnTo>
                    <a:pt x="1507" y="1040"/>
                  </a:lnTo>
                  <a:lnTo>
                    <a:pt x="1520" y="1074"/>
                  </a:lnTo>
                  <a:lnTo>
                    <a:pt x="1530" y="1135"/>
                  </a:lnTo>
                  <a:lnTo>
                    <a:pt x="1534" y="1210"/>
                  </a:lnTo>
                  <a:lnTo>
                    <a:pt x="1534" y="1295"/>
                  </a:lnTo>
                  <a:lnTo>
                    <a:pt x="1524" y="1377"/>
                  </a:lnTo>
                  <a:lnTo>
                    <a:pt x="1507" y="1449"/>
                  </a:lnTo>
                  <a:lnTo>
                    <a:pt x="1479" y="1501"/>
                  </a:lnTo>
                  <a:lnTo>
                    <a:pt x="1445" y="1530"/>
                  </a:lnTo>
                  <a:lnTo>
                    <a:pt x="1388" y="1542"/>
                  </a:lnTo>
                  <a:lnTo>
                    <a:pt x="1315" y="1557"/>
                  </a:lnTo>
                  <a:lnTo>
                    <a:pt x="1223" y="1565"/>
                  </a:lnTo>
                  <a:lnTo>
                    <a:pt x="1121" y="1555"/>
                  </a:lnTo>
                  <a:lnTo>
                    <a:pt x="1008" y="1518"/>
                  </a:lnTo>
                  <a:lnTo>
                    <a:pt x="892" y="1449"/>
                  </a:lnTo>
                  <a:lnTo>
                    <a:pt x="775" y="1334"/>
                  </a:lnTo>
                  <a:lnTo>
                    <a:pt x="663" y="1169"/>
                  </a:lnTo>
                  <a:lnTo>
                    <a:pt x="556" y="956"/>
                  </a:lnTo>
                  <a:lnTo>
                    <a:pt x="430" y="749"/>
                  </a:lnTo>
                  <a:lnTo>
                    <a:pt x="294" y="551"/>
                  </a:lnTo>
                  <a:lnTo>
                    <a:pt x="170" y="373"/>
                  </a:lnTo>
                  <a:lnTo>
                    <a:pt x="68" y="219"/>
                  </a:lnTo>
                  <a:lnTo>
                    <a:pt x="6" y="103"/>
                  </a:lnTo>
                  <a:lnTo>
                    <a:pt x="0" y="2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0" name="Freeform 143"/>
            <p:cNvSpPr>
              <a:spLocks/>
            </p:cNvSpPr>
            <p:nvPr/>
          </p:nvSpPr>
          <p:spPr bwMode="auto">
            <a:xfrm>
              <a:off x="3888" y="2453"/>
              <a:ext cx="739" cy="749"/>
            </a:xfrm>
            <a:custGeom>
              <a:avLst/>
              <a:gdLst>
                <a:gd name="T0" fmla="*/ 0 w 1480"/>
                <a:gd name="T1" fmla="*/ 0 h 1499"/>
                <a:gd name="T2" fmla="*/ 3 w 1480"/>
                <a:gd name="T3" fmla="*/ 1 h 1499"/>
                <a:gd name="T4" fmla="*/ 6 w 1480"/>
                <a:gd name="T5" fmla="*/ 3 h 1499"/>
                <a:gd name="T6" fmla="*/ 9 w 1480"/>
                <a:gd name="T7" fmla="*/ 7 h 1499"/>
                <a:gd name="T8" fmla="*/ 12 w 1480"/>
                <a:gd name="T9" fmla="*/ 11 h 1499"/>
                <a:gd name="T10" fmla="*/ 15 w 1480"/>
                <a:gd name="T11" fmla="*/ 14 h 1499"/>
                <a:gd name="T12" fmla="*/ 18 w 1480"/>
                <a:gd name="T13" fmla="*/ 16 h 1499"/>
                <a:gd name="T14" fmla="*/ 20 w 1480"/>
                <a:gd name="T15" fmla="*/ 17 h 1499"/>
                <a:gd name="T16" fmla="*/ 22 w 1480"/>
                <a:gd name="T17" fmla="*/ 15 h 1499"/>
                <a:gd name="T18" fmla="*/ 22 w 1480"/>
                <a:gd name="T19" fmla="*/ 16 h 1499"/>
                <a:gd name="T20" fmla="*/ 23 w 1480"/>
                <a:gd name="T21" fmla="*/ 17 h 1499"/>
                <a:gd name="T22" fmla="*/ 23 w 1480"/>
                <a:gd name="T23" fmla="*/ 18 h 1499"/>
                <a:gd name="T24" fmla="*/ 23 w 1480"/>
                <a:gd name="T25" fmla="*/ 19 h 1499"/>
                <a:gd name="T26" fmla="*/ 22 w 1480"/>
                <a:gd name="T27" fmla="*/ 20 h 1499"/>
                <a:gd name="T28" fmla="*/ 22 w 1480"/>
                <a:gd name="T29" fmla="*/ 21 h 1499"/>
                <a:gd name="T30" fmla="*/ 22 w 1480"/>
                <a:gd name="T31" fmla="*/ 22 h 1499"/>
                <a:gd name="T32" fmla="*/ 21 w 1480"/>
                <a:gd name="T33" fmla="*/ 23 h 1499"/>
                <a:gd name="T34" fmla="*/ 20 w 1480"/>
                <a:gd name="T35" fmla="*/ 23 h 1499"/>
                <a:gd name="T36" fmla="*/ 19 w 1480"/>
                <a:gd name="T37" fmla="*/ 23 h 1499"/>
                <a:gd name="T38" fmla="*/ 18 w 1480"/>
                <a:gd name="T39" fmla="*/ 23 h 1499"/>
                <a:gd name="T40" fmla="*/ 16 w 1480"/>
                <a:gd name="T41" fmla="*/ 23 h 1499"/>
                <a:gd name="T42" fmla="*/ 15 w 1480"/>
                <a:gd name="T43" fmla="*/ 22 h 1499"/>
                <a:gd name="T44" fmla="*/ 13 w 1480"/>
                <a:gd name="T45" fmla="*/ 21 h 1499"/>
                <a:gd name="T46" fmla="*/ 11 w 1480"/>
                <a:gd name="T47" fmla="*/ 19 h 1499"/>
                <a:gd name="T48" fmla="*/ 9 w 1480"/>
                <a:gd name="T49" fmla="*/ 17 h 1499"/>
                <a:gd name="T50" fmla="*/ 8 w 1480"/>
                <a:gd name="T51" fmla="*/ 14 h 1499"/>
                <a:gd name="T52" fmla="*/ 6 w 1480"/>
                <a:gd name="T53" fmla="*/ 11 h 1499"/>
                <a:gd name="T54" fmla="*/ 4 w 1480"/>
                <a:gd name="T55" fmla="*/ 8 h 1499"/>
                <a:gd name="T56" fmla="*/ 2 w 1480"/>
                <a:gd name="T57" fmla="*/ 5 h 1499"/>
                <a:gd name="T58" fmla="*/ 1 w 1480"/>
                <a:gd name="T59" fmla="*/ 3 h 1499"/>
                <a:gd name="T60" fmla="*/ 0 w 1480"/>
                <a:gd name="T61" fmla="*/ 1 h 1499"/>
                <a:gd name="T62" fmla="*/ 0 w 1480"/>
                <a:gd name="T63" fmla="*/ 0 h 1499"/>
                <a:gd name="T64" fmla="*/ 0 w 1480"/>
                <a:gd name="T65" fmla="*/ 0 h 14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80"/>
                <a:gd name="T100" fmla="*/ 0 h 1499"/>
                <a:gd name="T101" fmla="*/ 1480 w 1480"/>
                <a:gd name="T102" fmla="*/ 1499 h 14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80" h="1499">
                  <a:moveTo>
                    <a:pt x="62" y="0"/>
                  </a:moveTo>
                  <a:lnTo>
                    <a:pt x="213" y="70"/>
                  </a:lnTo>
                  <a:lnTo>
                    <a:pt x="398" y="240"/>
                  </a:lnTo>
                  <a:lnTo>
                    <a:pt x="599" y="467"/>
                  </a:lnTo>
                  <a:lnTo>
                    <a:pt x="811" y="710"/>
                  </a:lnTo>
                  <a:lnTo>
                    <a:pt x="1010" y="925"/>
                  </a:lnTo>
                  <a:lnTo>
                    <a:pt x="1195" y="1076"/>
                  </a:lnTo>
                  <a:lnTo>
                    <a:pt x="1344" y="1119"/>
                  </a:lnTo>
                  <a:lnTo>
                    <a:pt x="1451" y="1018"/>
                  </a:lnTo>
                  <a:lnTo>
                    <a:pt x="1464" y="1051"/>
                  </a:lnTo>
                  <a:lnTo>
                    <a:pt x="1476" y="1107"/>
                  </a:lnTo>
                  <a:lnTo>
                    <a:pt x="1480" y="1179"/>
                  </a:lnTo>
                  <a:lnTo>
                    <a:pt x="1480" y="1256"/>
                  </a:lnTo>
                  <a:lnTo>
                    <a:pt x="1468" y="1332"/>
                  </a:lnTo>
                  <a:lnTo>
                    <a:pt x="1453" y="1400"/>
                  </a:lnTo>
                  <a:lnTo>
                    <a:pt x="1427" y="1448"/>
                  </a:lnTo>
                  <a:lnTo>
                    <a:pt x="1394" y="1475"/>
                  </a:lnTo>
                  <a:lnTo>
                    <a:pt x="1340" y="1485"/>
                  </a:lnTo>
                  <a:lnTo>
                    <a:pt x="1268" y="1497"/>
                  </a:lnTo>
                  <a:lnTo>
                    <a:pt x="1179" y="1499"/>
                  </a:lnTo>
                  <a:lnTo>
                    <a:pt x="1078" y="1487"/>
                  </a:lnTo>
                  <a:lnTo>
                    <a:pt x="968" y="1446"/>
                  </a:lnTo>
                  <a:lnTo>
                    <a:pt x="855" y="1378"/>
                  </a:lnTo>
                  <a:lnTo>
                    <a:pt x="743" y="1266"/>
                  </a:lnTo>
                  <a:lnTo>
                    <a:pt x="636" y="1109"/>
                  </a:lnTo>
                  <a:lnTo>
                    <a:pt x="533" y="907"/>
                  </a:lnTo>
                  <a:lnTo>
                    <a:pt x="411" y="711"/>
                  </a:lnTo>
                  <a:lnTo>
                    <a:pt x="283" y="523"/>
                  </a:lnTo>
                  <a:lnTo>
                    <a:pt x="165" y="355"/>
                  </a:lnTo>
                  <a:lnTo>
                    <a:pt x="66" y="207"/>
                  </a:lnTo>
                  <a:lnTo>
                    <a:pt x="8" y="97"/>
                  </a:lnTo>
                  <a:lnTo>
                    <a:pt x="0" y="2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A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1" name="Freeform 144"/>
            <p:cNvSpPr>
              <a:spLocks/>
            </p:cNvSpPr>
            <p:nvPr/>
          </p:nvSpPr>
          <p:spPr bwMode="auto">
            <a:xfrm>
              <a:off x="3914" y="2477"/>
              <a:ext cx="712" cy="716"/>
            </a:xfrm>
            <a:custGeom>
              <a:avLst/>
              <a:gdLst>
                <a:gd name="T0" fmla="*/ 0 w 1426"/>
                <a:gd name="T1" fmla="*/ 0 h 1431"/>
                <a:gd name="T2" fmla="*/ 3 w 1426"/>
                <a:gd name="T3" fmla="*/ 2 h 1431"/>
                <a:gd name="T4" fmla="*/ 5 w 1426"/>
                <a:gd name="T5" fmla="*/ 4 h 1431"/>
                <a:gd name="T6" fmla="*/ 8 w 1426"/>
                <a:gd name="T7" fmla="*/ 8 h 1431"/>
                <a:gd name="T8" fmla="*/ 12 w 1426"/>
                <a:gd name="T9" fmla="*/ 11 h 1431"/>
                <a:gd name="T10" fmla="*/ 15 w 1426"/>
                <a:gd name="T11" fmla="*/ 15 h 1431"/>
                <a:gd name="T12" fmla="*/ 17 w 1426"/>
                <a:gd name="T13" fmla="*/ 17 h 1431"/>
                <a:gd name="T14" fmla="*/ 20 w 1426"/>
                <a:gd name="T15" fmla="*/ 18 h 1431"/>
                <a:gd name="T16" fmla="*/ 21 w 1426"/>
                <a:gd name="T17" fmla="*/ 16 h 1431"/>
                <a:gd name="T18" fmla="*/ 22 w 1426"/>
                <a:gd name="T19" fmla="*/ 17 h 1431"/>
                <a:gd name="T20" fmla="*/ 22 w 1426"/>
                <a:gd name="T21" fmla="*/ 17 h 1431"/>
                <a:gd name="T22" fmla="*/ 22 w 1426"/>
                <a:gd name="T23" fmla="*/ 18 h 1431"/>
                <a:gd name="T24" fmla="*/ 22 w 1426"/>
                <a:gd name="T25" fmla="*/ 19 h 1431"/>
                <a:gd name="T26" fmla="*/ 22 w 1426"/>
                <a:gd name="T27" fmla="*/ 21 h 1431"/>
                <a:gd name="T28" fmla="*/ 21 w 1426"/>
                <a:gd name="T29" fmla="*/ 21 h 1431"/>
                <a:gd name="T30" fmla="*/ 21 w 1426"/>
                <a:gd name="T31" fmla="*/ 22 h 1431"/>
                <a:gd name="T32" fmla="*/ 21 w 1426"/>
                <a:gd name="T33" fmla="*/ 23 h 1431"/>
                <a:gd name="T34" fmla="*/ 20 w 1426"/>
                <a:gd name="T35" fmla="*/ 23 h 1431"/>
                <a:gd name="T36" fmla="*/ 19 w 1426"/>
                <a:gd name="T37" fmla="*/ 23 h 1431"/>
                <a:gd name="T38" fmla="*/ 17 w 1426"/>
                <a:gd name="T39" fmla="*/ 23 h 1431"/>
                <a:gd name="T40" fmla="*/ 16 w 1426"/>
                <a:gd name="T41" fmla="*/ 23 h 1431"/>
                <a:gd name="T42" fmla="*/ 14 w 1426"/>
                <a:gd name="T43" fmla="*/ 22 h 1431"/>
                <a:gd name="T44" fmla="*/ 12 w 1426"/>
                <a:gd name="T45" fmla="*/ 21 h 1431"/>
                <a:gd name="T46" fmla="*/ 11 w 1426"/>
                <a:gd name="T47" fmla="*/ 19 h 1431"/>
                <a:gd name="T48" fmla="*/ 9 w 1426"/>
                <a:gd name="T49" fmla="*/ 17 h 1431"/>
                <a:gd name="T50" fmla="*/ 7 w 1426"/>
                <a:gd name="T51" fmla="*/ 14 h 1431"/>
                <a:gd name="T52" fmla="*/ 6 w 1426"/>
                <a:gd name="T53" fmla="*/ 11 h 1431"/>
                <a:gd name="T54" fmla="*/ 4 w 1426"/>
                <a:gd name="T55" fmla="*/ 8 h 1431"/>
                <a:gd name="T56" fmla="*/ 2 w 1426"/>
                <a:gd name="T57" fmla="*/ 6 h 1431"/>
                <a:gd name="T58" fmla="*/ 1 w 1426"/>
                <a:gd name="T59" fmla="*/ 4 h 1431"/>
                <a:gd name="T60" fmla="*/ 0 w 1426"/>
                <a:gd name="T61" fmla="*/ 2 h 1431"/>
                <a:gd name="T62" fmla="*/ 0 w 1426"/>
                <a:gd name="T63" fmla="*/ 1 h 1431"/>
                <a:gd name="T64" fmla="*/ 0 w 1426"/>
                <a:gd name="T65" fmla="*/ 0 h 143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6"/>
                <a:gd name="T100" fmla="*/ 0 h 1431"/>
                <a:gd name="T101" fmla="*/ 1426 w 1426"/>
                <a:gd name="T102" fmla="*/ 1431 h 143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6" h="1431">
                  <a:moveTo>
                    <a:pt x="59" y="0"/>
                  </a:moveTo>
                  <a:lnTo>
                    <a:pt x="202" y="72"/>
                  </a:lnTo>
                  <a:lnTo>
                    <a:pt x="379" y="241"/>
                  </a:lnTo>
                  <a:lnTo>
                    <a:pt x="574" y="462"/>
                  </a:lnTo>
                  <a:lnTo>
                    <a:pt x="778" y="698"/>
                  </a:lnTo>
                  <a:lnTo>
                    <a:pt x="972" y="910"/>
                  </a:lnTo>
                  <a:lnTo>
                    <a:pt x="1150" y="1057"/>
                  </a:lnTo>
                  <a:lnTo>
                    <a:pt x="1296" y="1098"/>
                  </a:lnTo>
                  <a:lnTo>
                    <a:pt x="1399" y="997"/>
                  </a:lnTo>
                  <a:lnTo>
                    <a:pt x="1410" y="1026"/>
                  </a:lnTo>
                  <a:lnTo>
                    <a:pt x="1422" y="1078"/>
                  </a:lnTo>
                  <a:lnTo>
                    <a:pt x="1426" y="1142"/>
                  </a:lnTo>
                  <a:lnTo>
                    <a:pt x="1426" y="1214"/>
                  </a:lnTo>
                  <a:lnTo>
                    <a:pt x="1416" y="1282"/>
                  </a:lnTo>
                  <a:lnTo>
                    <a:pt x="1403" y="1344"/>
                  </a:lnTo>
                  <a:lnTo>
                    <a:pt x="1377" y="1389"/>
                  </a:lnTo>
                  <a:lnTo>
                    <a:pt x="1346" y="1414"/>
                  </a:lnTo>
                  <a:lnTo>
                    <a:pt x="1296" y="1422"/>
                  </a:lnTo>
                  <a:lnTo>
                    <a:pt x="1224" y="1431"/>
                  </a:lnTo>
                  <a:lnTo>
                    <a:pt x="1135" y="1429"/>
                  </a:lnTo>
                  <a:lnTo>
                    <a:pt x="1038" y="1414"/>
                  </a:lnTo>
                  <a:lnTo>
                    <a:pt x="929" y="1371"/>
                  </a:lnTo>
                  <a:lnTo>
                    <a:pt x="819" y="1301"/>
                  </a:lnTo>
                  <a:lnTo>
                    <a:pt x="710" y="1195"/>
                  </a:lnTo>
                  <a:lnTo>
                    <a:pt x="607" y="1045"/>
                  </a:lnTo>
                  <a:lnTo>
                    <a:pt x="510" y="853"/>
                  </a:lnTo>
                  <a:lnTo>
                    <a:pt x="396" y="669"/>
                  </a:lnTo>
                  <a:lnTo>
                    <a:pt x="272" y="493"/>
                  </a:lnTo>
                  <a:lnTo>
                    <a:pt x="159" y="334"/>
                  </a:lnTo>
                  <a:lnTo>
                    <a:pt x="64" y="198"/>
                  </a:lnTo>
                  <a:lnTo>
                    <a:pt x="8" y="92"/>
                  </a:lnTo>
                  <a:lnTo>
                    <a:pt x="0" y="2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2" name="Freeform 145"/>
            <p:cNvSpPr>
              <a:spLocks/>
            </p:cNvSpPr>
            <p:nvPr/>
          </p:nvSpPr>
          <p:spPr bwMode="auto">
            <a:xfrm>
              <a:off x="3941" y="2501"/>
              <a:ext cx="684" cy="684"/>
            </a:xfrm>
            <a:custGeom>
              <a:avLst/>
              <a:gdLst>
                <a:gd name="T0" fmla="*/ 0 w 1369"/>
                <a:gd name="T1" fmla="*/ 0 h 1367"/>
                <a:gd name="T2" fmla="*/ 2 w 1369"/>
                <a:gd name="T3" fmla="*/ 2 h 1367"/>
                <a:gd name="T4" fmla="*/ 5 w 1369"/>
                <a:gd name="T5" fmla="*/ 4 h 1367"/>
                <a:gd name="T6" fmla="*/ 8 w 1369"/>
                <a:gd name="T7" fmla="*/ 8 h 1367"/>
                <a:gd name="T8" fmla="*/ 11 w 1369"/>
                <a:gd name="T9" fmla="*/ 11 h 1367"/>
                <a:gd name="T10" fmla="*/ 14 w 1369"/>
                <a:gd name="T11" fmla="*/ 14 h 1367"/>
                <a:gd name="T12" fmla="*/ 17 w 1369"/>
                <a:gd name="T13" fmla="*/ 17 h 1367"/>
                <a:gd name="T14" fmla="*/ 19 w 1369"/>
                <a:gd name="T15" fmla="*/ 17 h 1367"/>
                <a:gd name="T16" fmla="*/ 20 w 1369"/>
                <a:gd name="T17" fmla="*/ 16 h 1367"/>
                <a:gd name="T18" fmla="*/ 21 w 1369"/>
                <a:gd name="T19" fmla="*/ 16 h 1367"/>
                <a:gd name="T20" fmla="*/ 21 w 1369"/>
                <a:gd name="T21" fmla="*/ 17 h 1367"/>
                <a:gd name="T22" fmla="*/ 21 w 1369"/>
                <a:gd name="T23" fmla="*/ 18 h 1367"/>
                <a:gd name="T24" fmla="*/ 21 w 1369"/>
                <a:gd name="T25" fmla="*/ 19 h 1367"/>
                <a:gd name="T26" fmla="*/ 21 w 1369"/>
                <a:gd name="T27" fmla="*/ 20 h 1367"/>
                <a:gd name="T28" fmla="*/ 21 w 1369"/>
                <a:gd name="T29" fmla="*/ 21 h 1367"/>
                <a:gd name="T30" fmla="*/ 20 w 1369"/>
                <a:gd name="T31" fmla="*/ 21 h 1367"/>
                <a:gd name="T32" fmla="*/ 20 w 1369"/>
                <a:gd name="T33" fmla="*/ 22 h 1367"/>
                <a:gd name="T34" fmla="*/ 19 w 1369"/>
                <a:gd name="T35" fmla="*/ 22 h 1367"/>
                <a:gd name="T36" fmla="*/ 18 w 1369"/>
                <a:gd name="T37" fmla="*/ 22 h 1367"/>
                <a:gd name="T38" fmla="*/ 17 w 1369"/>
                <a:gd name="T39" fmla="*/ 22 h 1367"/>
                <a:gd name="T40" fmla="*/ 15 w 1369"/>
                <a:gd name="T41" fmla="*/ 21 h 1367"/>
                <a:gd name="T42" fmla="*/ 13 w 1369"/>
                <a:gd name="T43" fmla="*/ 21 h 1367"/>
                <a:gd name="T44" fmla="*/ 12 w 1369"/>
                <a:gd name="T45" fmla="*/ 20 h 1367"/>
                <a:gd name="T46" fmla="*/ 10 w 1369"/>
                <a:gd name="T47" fmla="*/ 18 h 1367"/>
                <a:gd name="T48" fmla="*/ 8 w 1369"/>
                <a:gd name="T49" fmla="*/ 16 h 1367"/>
                <a:gd name="T50" fmla="*/ 7 w 1369"/>
                <a:gd name="T51" fmla="*/ 13 h 1367"/>
                <a:gd name="T52" fmla="*/ 5 w 1369"/>
                <a:gd name="T53" fmla="*/ 10 h 1367"/>
                <a:gd name="T54" fmla="*/ 4 w 1369"/>
                <a:gd name="T55" fmla="*/ 8 h 1367"/>
                <a:gd name="T56" fmla="*/ 2 w 1369"/>
                <a:gd name="T57" fmla="*/ 5 h 1367"/>
                <a:gd name="T58" fmla="*/ 0 w 1369"/>
                <a:gd name="T59" fmla="*/ 3 h 1367"/>
                <a:gd name="T60" fmla="*/ 0 w 1369"/>
                <a:gd name="T61" fmla="*/ 2 h 1367"/>
                <a:gd name="T62" fmla="*/ 0 w 1369"/>
                <a:gd name="T63" fmla="*/ 1 h 1367"/>
                <a:gd name="T64" fmla="*/ 0 w 1369"/>
                <a:gd name="T65" fmla="*/ 0 h 13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9"/>
                <a:gd name="T100" fmla="*/ 0 h 1367"/>
                <a:gd name="T101" fmla="*/ 1369 w 1369"/>
                <a:gd name="T102" fmla="*/ 1367 h 13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9" h="1367">
                  <a:moveTo>
                    <a:pt x="54" y="0"/>
                  </a:moveTo>
                  <a:lnTo>
                    <a:pt x="190" y="72"/>
                  </a:lnTo>
                  <a:lnTo>
                    <a:pt x="359" y="236"/>
                  </a:lnTo>
                  <a:lnTo>
                    <a:pt x="547" y="454"/>
                  </a:lnTo>
                  <a:lnTo>
                    <a:pt x="743" y="686"/>
                  </a:lnTo>
                  <a:lnTo>
                    <a:pt x="931" y="892"/>
                  </a:lnTo>
                  <a:lnTo>
                    <a:pt x="1101" y="1035"/>
                  </a:lnTo>
                  <a:lnTo>
                    <a:pt x="1243" y="1074"/>
                  </a:lnTo>
                  <a:lnTo>
                    <a:pt x="1342" y="975"/>
                  </a:lnTo>
                  <a:lnTo>
                    <a:pt x="1353" y="1002"/>
                  </a:lnTo>
                  <a:lnTo>
                    <a:pt x="1363" y="1051"/>
                  </a:lnTo>
                  <a:lnTo>
                    <a:pt x="1369" y="1109"/>
                  </a:lnTo>
                  <a:lnTo>
                    <a:pt x="1369" y="1173"/>
                  </a:lnTo>
                  <a:lnTo>
                    <a:pt x="1359" y="1233"/>
                  </a:lnTo>
                  <a:lnTo>
                    <a:pt x="1346" y="1289"/>
                  </a:lnTo>
                  <a:lnTo>
                    <a:pt x="1322" y="1330"/>
                  </a:lnTo>
                  <a:lnTo>
                    <a:pt x="1293" y="1353"/>
                  </a:lnTo>
                  <a:lnTo>
                    <a:pt x="1243" y="1361"/>
                  </a:lnTo>
                  <a:lnTo>
                    <a:pt x="1173" y="1367"/>
                  </a:lnTo>
                  <a:lnTo>
                    <a:pt x="1088" y="1361"/>
                  </a:lnTo>
                  <a:lnTo>
                    <a:pt x="991" y="1342"/>
                  </a:lnTo>
                  <a:lnTo>
                    <a:pt x="882" y="1297"/>
                  </a:lnTo>
                  <a:lnTo>
                    <a:pt x="775" y="1227"/>
                  </a:lnTo>
                  <a:lnTo>
                    <a:pt x="671" y="1122"/>
                  </a:lnTo>
                  <a:lnTo>
                    <a:pt x="574" y="981"/>
                  </a:lnTo>
                  <a:lnTo>
                    <a:pt x="483" y="803"/>
                  </a:lnTo>
                  <a:lnTo>
                    <a:pt x="376" y="628"/>
                  </a:lnTo>
                  <a:lnTo>
                    <a:pt x="260" y="461"/>
                  </a:lnTo>
                  <a:lnTo>
                    <a:pt x="151" y="314"/>
                  </a:lnTo>
                  <a:lnTo>
                    <a:pt x="62" y="186"/>
                  </a:lnTo>
                  <a:lnTo>
                    <a:pt x="7" y="87"/>
                  </a:lnTo>
                  <a:lnTo>
                    <a:pt x="0" y="2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C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3" name="Freeform 146"/>
            <p:cNvSpPr>
              <a:spLocks/>
            </p:cNvSpPr>
            <p:nvPr/>
          </p:nvSpPr>
          <p:spPr bwMode="auto">
            <a:xfrm>
              <a:off x="3968" y="2525"/>
              <a:ext cx="656" cy="649"/>
            </a:xfrm>
            <a:custGeom>
              <a:avLst/>
              <a:gdLst>
                <a:gd name="T0" fmla="*/ 1 w 1311"/>
                <a:gd name="T1" fmla="*/ 0 h 1299"/>
                <a:gd name="T2" fmla="*/ 3 w 1311"/>
                <a:gd name="T3" fmla="*/ 1 h 1299"/>
                <a:gd name="T4" fmla="*/ 6 w 1311"/>
                <a:gd name="T5" fmla="*/ 3 h 1299"/>
                <a:gd name="T6" fmla="*/ 9 w 1311"/>
                <a:gd name="T7" fmla="*/ 7 h 1299"/>
                <a:gd name="T8" fmla="*/ 12 w 1311"/>
                <a:gd name="T9" fmla="*/ 10 h 1299"/>
                <a:gd name="T10" fmla="*/ 14 w 1311"/>
                <a:gd name="T11" fmla="*/ 13 h 1299"/>
                <a:gd name="T12" fmla="*/ 17 w 1311"/>
                <a:gd name="T13" fmla="*/ 15 h 1299"/>
                <a:gd name="T14" fmla="*/ 19 w 1311"/>
                <a:gd name="T15" fmla="*/ 16 h 1299"/>
                <a:gd name="T16" fmla="*/ 21 w 1311"/>
                <a:gd name="T17" fmla="*/ 14 h 1299"/>
                <a:gd name="T18" fmla="*/ 21 w 1311"/>
                <a:gd name="T19" fmla="*/ 15 h 1299"/>
                <a:gd name="T20" fmla="*/ 21 w 1311"/>
                <a:gd name="T21" fmla="*/ 16 h 1299"/>
                <a:gd name="T22" fmla="*/ 21 w 1311"/>
                <a:gd name="T23" fmla="*/ 16 h 1299"/>
                <a:gd name="T24" fmla="*/ 21 w 1311"/>
                <a:gd name="T25" fmla="*/ 17 h 1299"/>
                <a:gd name="T26" fmla="*/ 21 w 1311"/>
                <a:gd name="T27" fmla="*/ 18 h 1299"/>
                <a:gd name="T28" fmla="*/ 21 w 1311"/>
                <a:gd name="T29" fmla="*/ 19 h 1299"/>
                <a:gd name="T30" fmla="*/ 20 w 1311"/>
                <a:gd name="T31" fmla="*/ 19 h 1299"/>
                <a:gd name="T32" fmla="*/ 20 w 1311"/>
                <a:gd name="T33" fmla="*/ 20 h 1299"/>
                <a:gd name="T34" fmla="*/ 19 w 1311"/>
                <a:gd name="T35" fmla="*/ 20 h 1299"/>
                <a:gd name="T36" fmla="*/ 18 w 1311"/>
                <a:gd name="T37" fmla="*/ 20 h 1299"/>
                <a:gd name="T38" fmla="*/ 17 w 1311"/>
                <a:gd name="T39" fmla="*/ 20 h 1299"/>
                <a:gd name="T40" fmla="*/ 15 w 1311"/>
                <a:gd name="T41" fmla="*/ 19 h 1299"/>
                <a:gd name="T42" fmla="*/ 14 w 1311"/>
                <a:gd name="T43" fmla="*/ 19 h 1299"/>
                <a:gd name="T44" fmla="*/ 12 w 1311"/>
                <a:gd name="T45" fmla="*/ 18 h 1299"/>
                <a:gd name="T46" fmla="*/ 10 w 1311"/>
                <a:gd name="T47" fmla="*/ 16 h 1299"/>
                <a:gd name="T48" fmla="*/ 9 w 1311"/>
                <a:gd name="T49" fmla="*/ 14 h 1299"/>
                <a:gd name="T50" fmla="*/ 8 w 1311"/>
                <a:gd name="T51" fmla="*/ 11 h 1299"/>
                <a:gd name="T52" fmla="*/ 6 w 1311"/>
                <a:gd name="T53" fmla="*/ 9 h 1299"/>
                <a:gd name="T54" fmla="*/ 4 w 1311"/>
                <a:gd name="T55" fmla="*/ 6 h 1299"/>
                <a:gd name="T56" fmla="*/ 3 w 1311"/>
                <a:gd name="T57" fmla="*/ 4 h 1299"/>
                <a:gd name="T58" fmla="*/ 1 w 1311"/>
                <a:gd name="T59" fmla="*/ 2 h 1299"/>
                <a:gd name="T60" fmla="*/ 1 w 1311"/>
                <a:gd name="T61" fmla="*/ 1 h 1299"/>
                <a:gd name="T62" fmla="*/ 0 w 1311"/>
                <a:gd name="T63" fmla="*/ 0 h 1299"/>
                <a:gd name="T64" fmla="*/ 1 w 1311"/>
                <a:gd name="T65" fmla="*/ 0 h 12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11"/>
                <a:gd name="T100" fmla="*/ 0 h 1299"/>
                <a:gd name="T101" fmla="*/ 1311 w 1311"/>
                <a:gd name="T102" fmla="*/ 1299 h 12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11" h="1299">
                  <a:moveTo>
                    <a:pt x="50" y="0"/>
                  </a:moveTo>
                  <a:lnTo>
                    <a:pt x="177" y="74"/>
                  </a:lnTo>
                  <a:lnTo>
                    <a:pt x="337" y="237"/>
                  </a:lnTo>
                  <a:lnTo>
                    <a:pt x="516" y="450"/>
                  </a:lnTo>
                  <a:lnTo>
                    <a:pt x="706" y="677"/>
                  </a:lnTo>
                  <a:lnTo>
                    <a:pt x="888" y="879"/>
                  </a:lnTo>
                  <a:lnTo>
                    <a:pt x="1055" y="1016"/>
                  </a:lnTo>
                  <a:lnTo>
                    <a:pt x="1191" y="1055"/>
                  </a:lnTo>
                  <a:lnTo>
                    <a:pt x="1288" y="956"/>
                  </a:lnTo>
                  <a:lnTo>
                    <a:pt x="1297" y="981"/>
                  </a:lnTo>
                  <a:lnTo>
                    <a:pt x="1307" y="1024"/>
                  </a:lnTo>
                  <a:lnTo>
                    <a:pt x="1311" y="1074"/>
                  </a:lnTo>
                  <a:lnTo>
                    <a:pt x="1311" y="1133"/>
                  </a:lnTo>
                  <a:lnTo>
                    <a:pt x="1303" y="1187"/>
                  </a:lnTo>
                  <a:lnTo>
                    <a:pt x="1292" y="1235"/>
                  </a:lnTo>
                  <a:lnTo>
                    <a:pt x="1270" y="1272"/>
                  </a:lnTo>
                  <a:lnTo>
                    <a:pt x="1243" y="1294"/>
                  </a:lnTo>
                  <a:lnTo>
                    <a:pt x="1195" y="1299"/>
                  </a:lnTo>
                  <a:lnTo>
                    <a:pt x="1127" y="1299"/>
                  </a:lnTo>
                  <a:lnTo>
                    <a:pt x="1041" y="1290"/>
                  </a:lnTo>
                  <a:lnTo>
                    <a:pt x="945" y="1266"/>
                  </a:lnTo>
                  <a:lnTo>
                    <a:pt x="840" y="1220"/>
                  </a:lnTo>
                  <a:lnTo>
                    <a:pt x="737" y="1152"/>
                  </a:lnTo>
                  <a:lnTo>
                    <a:pt x="634" y="1051"/>
                  </a:lnTo>
                  <a:lnTo>
                    <a:pt x="543" y="917"/>
                  </a:lnTo>
                  <a:lnTo>
                    <a:pt x="458" y="751"/>
                  </a:lnTo>
                  <a:lnTo>
                    <a:pt x="355" y="588"/>
                  </a:lnTo>
                  <a:lnTo>
                    <a:pt x="246" y="433"/>
                  </a:lnTo>
                  <a:lnTo>
                    <a:pt x="145" y="293"/>
                  </a:lnTo>
                  <a:lnTo>
                    <a:pt x="60" y="173"/>
                  </a:lnTo>
                  <a:lnTo>
                    <a:pt x="10" y="80"/>
                  </a:lnTo>
                  <a:lnTo>
                    <a:pt x="0" y="2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4" name="Freeform 147"/>
            <p:cNvSpPr>
              <a:spLocks/>
            </p:cNvSpPr>
            <p:nvPr/>
          </p:nvSpPr>
          <p:spPr bwMode="auto">
            <a:xfrm>
              <a:off x="3995" y="2548"/>
              <a:ext cx="627" cy="618"/>
            </a:xfrm>
            <a:custGeom>
              <a:avLst/>
              <a:gdLst>
                <a:gd name="T0" fmla="*/ 1 w 1253"/>
                <a:gd name="T1" fmla="*/ 0 h 1237"/>
                <a:gd name="T2" fmla="*/ 3 w 1253"/>
                <a:gd name="T3" fmla="*/ 1 h 1237"/>
                <a:gd name="T4" fmla="*/ 5 w 1253"/>
                <a:gd name="T5" fmla="*/ 3 h 1237"/>
                <a:gd name="T6" fmla="*/ 8 w 1253"/>
                <a:gd name="T7" fmla="*/ 6 h 1237"/>
                <a:gd name="T8" fmla="*/ 11 w 1253"/>
                <a:gd name="T9" fmla="*/ 10 h 1237"/>
                <a:gd name="T10" fmla="*/ 14 w 1253"/>
                <a:gd name="T11" fmla="*/ 13 h 1237"/>
                <a:gd name="T12" fmla="*/ 16 w 1253"/>
                <a:gd name="T13" fmla="*/ 15 h 1237"/>
                <a:gd name="T14" fmla="*/ 18 w 1253"/>
                <a:gd name="T15" fmla="*/ 16 h 1237"/>
                <a:gd name="T16" fmla="*/ 20 w 1253"/>
                <a:gd name="T17" fmla="*/ 14 h 1237"/>
                <a:gd name="T18" fmla="*/ 20 w 1253"/>
                <a:gd name="T19" fmla="*/ 14 h 1237"/>
                <a:gd name="T20" fmla="*/ 20 w 1253"/>
                <a:gd name="T21" fmla="*/ 15 h 1237"/>
                <a:gd name="T22" fmla="*/ 20 w 1253"/>
                <a:gd name="T23" fmla="*/ 16 h 1237"/>
                <a:gd name="T24" fmla="*/ 20 w 1253"/>
                <a:gd name="T25" fmla="*/ 17 h 1237"/>
                <a:gd name="T26" fmla="*/ 20 w 1253"/>
                <a:gd name="T27" fmla="*/ 17 h 1237"/>
                <a:gd name="T28" fmla="*/ 20 w 1253"/>
                <a:gd name="T29" fmla="*/ 18 h 1237"/>
                <a:gd name="T30" fmla="*/ 19 w 1253"/>
                <a:gd name="T31" fmla="*/ 19 h 1237"/>
                <a:gd name="T32" fmla="*/ 19 w 1253"/>
                <a:gd name="T33" fmla="*/ 19 h 1237"/>
                <a:gd name="T34" fmla="*/ 18 w 1253"/>
                <a:gd name="T35" fmla="*/ 19 h 1237"/>
                <a:gd name="T36" fmla="*/ 17 w 1253"/>
                <a:gd name="T37" fmla="*/ 19 h 1237"/>
                <a:gd name="T38" fmla="*/ 16 w 1253"/>
                <a:gd name="T39" fmla="*/ 19 h 1237"/>
                <a:gd name="T40" fmla="*/ 15 w 1253"/>
                <a:gd name="T41" fmla="*/ 18 h 1237"/>
                <a:gd name="T42" fmla="*/ 13 w 1253"/>
                <a:gd name="T43" fmla="*/ 17 h 1237"/>
                <a:gd name="T44" fmla="*/ 11 w 1253"/>
                <a:gd name="T45" fmla="*/ 16 h 1237"/>
                <a:gd name="T46" fmla="*/ 10 w 1253"/>
                <a:gd name="T47" fmla="*/ 15 h 1237"/>
                <a:gd name="T48" fmla="*/ 9 w 1253"/>
                <a:gd name="T49" fmla="*/ 13 h 1237"/>
                <a:gd name="T50" fmla="*/ 7 w 1253"/>
                <a:gd name="T51" fmla="*/ 10 h 1237"/>
                <a:gd name="T52" fmla="*/ 6 w 1253"/>
                <a:gd name="T53" fmla="*/ 8 h 1237"/>
                <a:gd name="T54" fmla="*/ 4 w 1253"/>
                <a:gd name="T55" fmla="*/ 6 h 1237"/>
                <a:gd name="T56" fmla="*/ 3 w 1253"/>
                <a:gd name="T57" fmla="*/ 4 h 1237"/>
                <a:gd name="T58" fmla="*/ 1 w 1253"/>
                <a:gd name="T59" fmla="*/ 2 h 1237"/>
                <a:gd name="T60" fmla="*/ 1 w 1253"/>
                <a:gd name="T61" fmla="*/ 1 h 1237"/>
                <a:gd name="T62" fmla="*/ 0 w 1253"/>
                <a:gd name="T63" fmla="*/ 0 h 1237"/>
                <a:gd name="T64" fmla="*/ 1 w 1253"/>
                <a:gd name="T65" fmla="*/ 0 h 1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53"/>
                <a:gd name="T100" fmla="*/ 0 h 1237"/>
                <a:gd name="T101" fmla="*/ 1253 w 1253"/>
                <a:gd name="T102" fmla="*/ 1237 h 12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53" h="1237">
                  <a:moveTo>
                    <a:pt x="47" y="0"/>
                  </a:moveTo>
                  <a:lnTo>
                    <a:pt x="165" y="74"/>
                  </a:lnTo>
                  <a:lnTo>
                    <a:pt x="316" y="235"/>
                  </a:lnTo>
                  <a:lnTo>
                    <a:pt x="487" y="444"/>
                  </a:lnTo>
                  <a:lnTo>
                    <a:pt x="669" y="667"/>
                  </a:lnTo>
                  <a:lnTo>
                    <a:pt x="844" y="863"/>
                  </a:lnTo>
                  <a:lnTo>
                    <a:pt x="1005" y="996"/>
                  </a:lnTo>
                  <a:lnTo>
                    <a:pt x="1139" y="1031"/>
                  </a:lnTo>
                  <a:lnTo>
                    <a:pt x="1232" y="934"/>
                  </a:lnTo>
                  <a:lnTo>
                    <a:pt x="1242" y="958"/>
                  </a:lnTo>
                  <a:lnTo>
                    <a:pt x="1249" y="995"/>
                  </a:lnTo>
                  <a:lnTo>
                    <a:pt x="1253" y="1041"/>
                  </a:lnTo>
                  <a:lnTo>
                    <a:pt x="1253" y="1091"/>
                  </a:lnTo>
                  <a:lnTo>
                    <a:pt x="1247" y="1140"/>
                  </a:lnTo>
                  <a:lnTo>
                    <a:pt x="1236" y="1183"/>
                  </a:lnTo>
                  <a:lnTo>
                    <a:pt x="1214" y="1216"/>
                  </a:lnTo>
                  <a:lnTo>
                    <a:pt x="1189" y="1233"/>
                  </a:lnTo>
                  <a:lnTo>
                    <a:pt x="1143" y="1237"/>
                  </a:lnTo>
                  <a:lnTo>
                    <a:pt x="1077" y="1235"/>
                  </a:lnTo>
                  <a:lnTo>
                    <a:pt x="993" y="1221"/>
                  </a:lnTo>
                  <a:lnTo>
                    <a:pt x="900" y="1194"/>
                  </a:lnTo>
                  <a:lnTo>
                    <a:pt x="797" y="1146"/>
                  </a:lnTo>
                  <a:lnTo>
                    <a:pt x="697" y="1078"/>
                  </a:lnTo>
                  <a:lnTo>
                    <a:pt x="600" y="981"/>
                  </a:lnTo>
                  <a:lnTo>
                    <a:pt x="514" y="855"/>
                  </a:lnTo>
                  <a:lnTo>
                    <a:pt x="435" y="700"/>
                  </a:lnTo>
                  <a:lnTo>
                    <a:pt x="338" y="549"/>
                  </a:lnTo>
                  <a:lnTo>
                    <a:pt x="235" y="403"/>
                  </a:lnTo>
                  <a:lnTo>
                    <a:pt x="138" y="273"/>
                  </a:lnTo>
                  <a:lnTo>
                    <a:pt x="59" y="161"/>
                  </a:lnTo>
                  <a:lnTo>
                    <a:pt x="8" y="76"/>
                  </a:lnTo>
                  <a:lnTo>
                    <a:pt x="0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5" name="Freeform 148"/>
            <p:cNvSpPr>
              <a:spLocks/>
            </p:cNvSpPr>
            <p:nvPr/>
          </p:nvSpPr>
          <p:spPr bwMode="auto">
            <a:xfrm>
              <a:off x="4547" y="2701"/>
              <a:ext cx="875" cy="1201"/>
            </a:xfrm>
            <a:custGeom>
              <a:avLst/>
              <a:gdLst>
                <a:gd name="T0" fmla="*/ 5 w 1749"/>
                <a:gd name="T1" fmla="*/ 1 h 2402"/>
                <a:gd name="T2" fmla="*/ 3 w 1749"/>
                <a:gd name="T3" fmla="*/ 5 h 2402"/>
                <a:gd name="T4" fmla="*/ 2 w 1749"/>
                <a:gd name="T5" fmla="*/ 10 h 2402"/>
                <a:gd name="T6" fmla="*/ 1 w 1749"/>
                <a:gd name="T7" fmla="*/ 17 h 2402"/>
                <a:gd name="T8" fmla="*/ 0 w 1749"/>
                <a:gd name="T9" fmla="*/ 22 h 2402"/>
                <a:gd name="T10" fmla="*/ 1 w 1749"/>
                <a:gd name="T11" fmla="*/ 28 h 2402"/>
                <a:gd name="T12" fmla="*/ 4 w 1749"/>
                <a:gd name="T13" fmla="*/ 34 h 2402"/>
                <a:gd name="T14" fmla="*/ 9 w 1749"/>
                <a:gd name="T15" fmla="*/ 37 h 2402"/>
                <a:gd name="T16" fmla="*/ 15 w 1749"/>
                <a:gd name="T17" fmla="*/ 38 h 2402"/>
                <a:gd name="T18" fmla="*/ 22 w 1749"/>
                <a:gd name="T19" fmla="*/ 37 h 2402"/>
                <a:gd name="T20" fmla="*/ 26 w 1749"/>
                <a:gd name="T21" fmla="*/ 33 h 2402"/>
                <a:gd name="T22" fmla="*/ 28 w 1749"/>
                <a:gd name="T23" fmla="*/ 27 h 2402"/>
                <a:gd name="T24" fmla="*/ 28 w 1749"/>
                <a:gd name="T25" fmla="*/ 21 h 2402"/>
                <a:gd name="T26" fmla="*/ 27 w 1749"/>
                <a:gd name="T27" fmla="*/ 14 h 2402"/>
                <a:gd name="T28" fmla="*/ 25 w 1749"/>
                <a:gd name="T29" fmla="*/ 9 h 2402"/>
                <a:gd name="T30" fmla="*/ 24 w 1749"/>
                <a:gd name="T31" fmla="*/ 3 h 2402"/>
                <a:gd name="T32" fmla="*/ 22 w 1749"/>
                <a:gd name="T33" fmla="*/ 0 h 2402"/>
                <a:gd name="T34" fmla="*/ 22 w 1749"/>
                <a:gd name="T35" fmla="*/ 0 h 2402"/>
                <a:gd name="T36" fmla="*/ 20 w 1749"/>
                <a:gd name="T37" fmla="*/ 0 h 2402"/>
                <a:gd name="T38" fmla="*/ 17 w 1749"/>
                <a:gd name="T39" fmla="*/ 1 h 2402"/>
                <a:gd name="T40" fmla="*/ 14 w 1749"/>
                <a:gd name="T41" fmla="*/ 1 h 2402"/>
                <a:gd name="T42" fmla="*/ 11 w 1749"/>
                <a:gd name="T43" fmla="*/ 1 h 2402"/>
                <a:gd name="T44" fmla="*/ 8 w 1749"/>
                <a:gd name="T45" fmla="*/ 1 h 2402"/>
                <a:gd name="T46" fmla="*/ 6 w 1749"/>
                <a:gd name="T47" fmla="*/ 1 h 2402"/>
                <a:gd name="T48" fmla="*/ 5 w 1749"/>
                <a:gd name="T49" fmla="*/ 1 h 24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49"/>
                <a:gd name="T76" fmla="*/ 0 h 2402"/>
                <a:gd name="T77" fmla="*/ 1749 w 1749"/>
                <a:gd name="T78" fmla="*/ 2402 h 24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49" h="2402">
                  <a:moveTo>
                    <a:pt x="289" y="35"/>
                  </a:moveTo>
                  <a:lnTo>
                    <a:pt x="180" y="334"/>
                  </a:lnTo>
                  <a:lnTo>
                    <a:pt x="79" y="692"/>
                  </a:lnTo>
                  <a:lnTo>
                    <a:pt x="11" y="1080"/>
                  </a:lnTo>
                  <a:lnTo>
                    <a:pt x="0" y="1468"/>
                  </a:lnTo>
                  <a:lnTo>
                    <a:pt x="62" y="1823"/>
                  </a:lnTo>
                  <a:lnTo>
                    <a:pt x="229" y="2117"/>
                  </a:lnTo>
                  <a:lnTo>
                    <a:pt x="518" y="2319"/>
                  </a:lnTo>
                  <a:lnTo>
                    <a:pt x="956" y="2402"/>
                  </a:lnTo>
                  <a:lnTo>
                    <a:pt x="1375" y="2321"/>
                  </a:lnTo>
                  <a:lnTo>
                    <a:pt x="1625" y="2096"/>
                  </a:lnTo>
                  <a:lnTo>
                    <a:pt x="1739" y="1765"/>
                  </a:lnTo>
                  <a:lnTo>
                    <a:pt x="1749" y="1373"/>
                  </a:lnTo>
                  <a:lnTo>
                    <a:pt x="1685" y="956"/>
                  </a:lnTo>
                  <a:lnTo>
                    <a:pt x="1586" y="561"/>
                  </a:lnTo>
                  <a:lnTo>
                    <a:pt x="1480" y="227"/>
                  </a:lnTo>
                  <a:lnTo>
                    <a:pt x="1404" y="0"/>
                  </a:lnTo>
                  <a:lnTo>
                    <a:pt x="1355" y="0"/>
                  </a:lnTo>
                  <a:lnTo>
                    <a:pt x="1229" y="0"/>
                  </a:lnTo>
                  <a:lnTo>
                    <a:pt x="1051" y="2"/>
                  </a:lnTo>
                  <a:lnTo>
                    <a:pt x="849" y="6"/>
                  </a:lnTo>
                  <a:lnTo>
                    <a:pt x="644" y="10"/>
                  </a:lnTo>
                  <a:lnTo>
                    <a:pt x="467" y="18"/>
                  </a:lnTo>
                  <a:lnTo>
                    <a:pt x="339" y="24"/>
                  </a:lnTo>
                  <a:lnTo>
                    <a:pt x="289" y="35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6" name="Freeform 149"/>
            <p:cNvSpPr>
              <a:spLocks/>
            </p:cNvSpPr>
            <p:nvPr/>
          </p:nvSpPr>
          <p:spPr bwMode="auto">
            <a:xfrm>
              <a:off x="4563" y="2702"/>
              <a:ext cx="840" cy="1173"/>
            </a:xfrm>
            <a:custGeom>
              <a:avLst/>
              <a:gdLst>
                <a:gd name="T0" fmla="*/ 5 w 1679"/>
                <a:gd name="T1" fmla="*/ 1 h 2346"/>
                <a:gd name="T2" fmla="*/ 3 w 1679"/>
                <a:gd name="T3" fmla="*/ 5 h 2346"/>
                <a:gd name="T4" fmla="*/ 2 w 1679"/>
                <a:gd name="T5" fmla="*/ 10 h 2346"/>
                <a:gd name="T6" fmla="*/ 1 w 1679"/>
                <a:gd name="T7" fmla="*/ 17 h 2346"/>
                <a:gd name="T8" fmla="*/ 0 w 1679"/>
                <a:gd name="T9" fmla="*/ 22 h 2346"/>
                <a:gd name="T10" fmla="*/ 1 w 1679"/>
                <a:gd name="T11" fmla="*/ 27 h 2346"/>
                <a:gd name="T12" fmla="*/ 4 w 1679"/>
                <a:gd name="T13" fmla="*/ 33 h 2346"/>
                <a:gd name="T14" fmla="*/ 8 w 1679"/>
                <a:gd name="T15" fmla="*/ 36 h 2346"/>
                <a:gd name="T16" fmla="*/ 15 w 1679"/>
                <a:gd name="T17" fmla="*/ 37 h 2346"/>
                <a:gd name="T18" fmla="*/ 21 w 1679"/>
                <a:gd name="T19" fmla="*/ 36 h 2346"/>
                <a:gd name="T20" fmla="*/ 25 w 1679"/>
                <a:gd name="T21" fmla="*/ 33 h 2346"/>
                <a:gd name="T22" fmla="*/ 27 w 1679"/>
                <a:gd name="T23" fmla="*/ 26 h 2346"/>
                <a:gd name="T24" fmla="*/ 27 w 1679"/>
                <a:gd name="T25" fmla="*/ 21 h 2346"/>
                <a:gd name="T26" fmla="*/ 26 w 1679"/>
                <a:gd name="T27" fmla="*/ 14 h 2346"/>
                <a:gd name="T28" fmla="*/ 24 w 1679"/>
                <a:gd name="T29" fmla="*/ 9 h 2346"/>
                <a:gd name="T30" fmla="*/ 23 w 1679"/>
                <a:gd name="T31" fmla="*/ 3 h 2346"/>
                <a:gd name="T32" fmla="*/ 22 w 1679"/>
                <a:gd name="T33" fmla="*/ 0 h 2346"/>
                <a:gd name="T34" fmla="*/ 21 w 1679"/>
                <a:gd name="T35" fmla="*/ 0 h 2346"/>
                <a:gd name="T36" fmla="*/ 19 w 1679"/>
                <a:gd name="T37" fmla="*/ 0 h 2346"/>
                <a:gd name="T38" fmla="*/ 16 w 1679"/>
                <a:gd name="T39" fmla="*/ 1 h 2346"/>
                <a:gd name="T40" fmla="*/ 13 w 1679"/>
                <a:gd name="T41" fmla="*/ 1 h 2346"/>
                <a:gd name="T42" fmla="*/ 10 w 1679"/>
                <a:gd name="T43" fmla="*/ 1 h 2346"/>
                <a:gd name="T44" fmla="*/ 7 w 1679"/>
                <a:gd name="T45" fmla="*/ 1 h 2346"/>
                <a:gd name="T46" fmla="*/ 6 w 1679"/>
                <a:gd name="T47" fmla="*/ 1 h 2346"/>
                <a:gd name="T48" fmla="*/ 5 w 1679"/>
                <a:gd name="T49" fmla="*/ 1 h 234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79"/>
                <a:gd name="T76" fmla="*/ 0 h 2346"/>
                <a:gd name="T77" fmla="*/ 1679 w 1679"/>
                <a:gd name="T78" fmla="*/ 2346 h 234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79" h="2346">
                  <a:moveTo>
                    <a:pt x="277" y="35"/>
                  </a:moveTo>
                  <a:lnTo>
                    <a:pt x="172" y="326"/>
                  </a:lnTo>
                  <a:lnTo>
                    <a:pt x="77" y="677"/>
                  </a:lnTo>
                  <a:lnTo>
                    <a:pt x="11" y="1055"/>
                  </a:lnTo>
                  <a:lnTo>
                    <a:pt x="0" y="1435"/>
                  </a:lnTo>
                  <a:lnTo>
                    <a:pt x="60" y="1780"/>
                  </a:lnTo>
                  <a:lnTo>
                    <a:pt x="219" y="2069"/>
                  </a:lnTo>
                  <a:lnTo>
                    <a:pt x="496" y="2267"/>
                  </a:lnTo>
                  <a:lnTo>
                    <a:pt x="917" y="2346"/>
                  </a:lnTo>
                  <a:lnTo>
                    <a:pt x="1321" y="2269"/>
                  </a:lnTo>
                  <a:lnTo>
                    <a:pt x="1563" y="2049"/>
                  </a:lnTo>
                  <a:lnTo>
                    <a:pt x="1670" y="1726"/>
                  </a:lnTo>
                  <a:lnTo>
                    <a:pt x="1679" y="1344"/>
                  </a:lnTo>
                  <a:lnTo>
                    <a:pt x="1617" y="937"/>
                  </a:lnTo>
                  <a:lnTo>
                    <a:pt x="1522" y="551"/>
                  </a:lnTo>
                  <a:lnTo>
                    <a:pt x="1421" y="223"/>
                  </a:lnTo>
                  <a:lnTo>
                    <a:pt x="1348" y="0"/>
                  </a:lnTo>
                  <a:lnTo>
                    <a:pt x="1301" y="0"/>
                  </a:lnTo>
                  <a:lnTo>
                    <a:pt x="1181" y="0"/>
                  </a:lnTo>
                  <a:lnTo>
                    <a:pt x="1010" y="2"/>
                  </a:lnTo>
                  <a:lnTo>
                    <a:pt x="816" y="6"/>
                  </a:lnTo>
                  <a:lnTo>
                    <a:pt x="618" y="10"/>
                  </a:lnTo>
                  <a:lnTo>
                    <a:pt x="448" y="18"/>
                  </a:lnTo>
                  <a:lnTo>
                    <a:pt x="324" y="23"/>
                  </a:lnTo>
                  <a:lnTo>
                    <a:pt x="277" y="35"/>
                  </a:lnTo>
                  <a:close/>
                </a:path>
              </a:pathLst>
            </a:custGeom>
            <a:solidFill>
              <a:srgbClr val="C74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7" name="Freeform 150"/>
            <p:cNvSpPr>
              <a:spLocks/>
            </p:cNvSpPr>
            <p:nvPr/>
          </p:nvSpPr>
          <p:spPr bwMode="auto">
            <a:xfrm>
              <a:off x="4580" y="2705"/>
              <a:ext cx="806" cy="1145"/>
            </a:xfrm>
            <a:custGeom>
              <a:avLst/>
              <a:gdLst>
                <a:gd name="T0" fmla="*/ 5 w 1611"/>
                <a:gd name="T1" fmla="*/ 1 h 2290"/>
                <a:gd name="T2" fmla="*/ 3 w 1611"/>
                <a:gd name="T3" fmla="*/ 4 h 2290"/>
                <a:gd name="T4" fmla="*/ 2 w 1611"/>
                <a:gd name="T5" fmla="*/ 10 h 2290"/>
                <a:gd name="T6" fmla="*/ 1 w 1611"/>
                <a:gd name="T7" fmla="*/ 17 h 2290"/>
                <a:gd name="T8" fmla="*/ 0 w 1611"/>
                <a:gd name="T9" fmla="*/ 21 h 2290"/>
                <a:gd name="T10" fmla="*/ 1 w 1611"/>
                <a:gd name="T11" fmla="*/ 27 h 2290"/>
                <a:gd name="T12" fmla="*/ 4 w 1611"/>
                <a:gd name="T13" fmla="*/ 31 h 2290"/>
                <a:gd name="T14" fmla="*/ 8 w 1611"/>
                <a:gd name="T15" fmla="*/ 35 h 2290"/>
                <a:gd name="T16" fmla="*/ 14 w 1611"/>
                <a:gd name="T17" fmla="*/ 36 h 2290"/>
                <a:gd name="T18" fmla="*/ 20 w 1611"/>
                <a:gd name="T19" fmla="*/ 35 h 2290"/>
                <a:gd name="T20" fmla="*/ 24 w 1611"/>
                <a:gd name="T21" fmla="*/ 31 h 2290"/>
                <a:gd name="T22" fmla="*/ 26 w 1611"/>
                <a:gd name="T23" fmla="*/ 26 h 2290"/>
                <a:gd name="T24" fmla="*/ 26 w 1611"/>
                <a:gd name="T25" fmla="*/ 20 h 2290"/>
                <a:gd name="T26" fmla="*/ 25 w 1611"/>
                <a:gd name="T27" fmla="*/ 14 h 2290"/>
                <a:gd name="T28" fmla="*/ 23 w 1611"/>
                <a:gd name="T29" fmla="*/ 9 h 2290"/>
                <a:gd name="T30" fmla="*/ 22 w 1611"/>
                <a:gd name="T31" fmla="*/ 3 h 2290"/>
                <a:gd name="T32" fmla="*/ 21 w 1611"/>
                <a:gd name="T33" fmla="*/ 0 h 2290"/>
                <a:gd name="T34" fmla="*/ 20 w 1611"/>
                <a:gd name="T35" fmla="*/ 0 h 2290"/>
                <a:gd name="T36" fmla="*/ 18 w 1611"/>
                <a:gd name="T37" fmla="*/ 0 h 2290"/>
                <a:gd name="T38" fmla="*/ 16 w 1611"/>
                <a:gd name="T39" fmla="*/ 0 h 2290"/>
                <a:gd name="T40" fmla="*/ 13 w 1611"/>
                <a:gd name="T41" fmla="*/ 1 h 2290"/>
                <a:gd name="T42" fmla="*/ 10 w 1611"/>
                <a:gd name="T43" fmla="*/ 1 h 2290"/>
                <a:gd name="T44" fmla="*/ 7 w 1611"/>
                <a:gd name="T45" fmla="*/ 1 h 2290"/>
                <a:gd name="T46" fmla="*/ 5 w 1611"/>
                <a:gd name="T47" fmla="*/ 1 h 2290"/>
                <a:gd name="T48" fmla="*/ 5 w 1611"/>
                <a:gd name="T49" fmla="*/ 1 h 22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1"/>
                <a:gd name="T76" fmla="*/ 0 h 2290"/>
                <a:gd name="T77" fmla="*/ 1611 w 1611"/>
                <a:gd name="T78" fmla="*/ 2290 h 229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1" h="2290">
                  <a:moveTo>
                    <a:pt x="265" y="33"/>
                  </a:moveTo>
                  <a:lnTo>
                    <a:pt x="165" y="316"/>
                  </a:lnTo>
                  <a:lnTo>
                    <a:pt x="73" y="659"/>
                  </a:lnTo>
                  <a:lnTo>
                    <a:pt x="9" y="1030"/>
                  </a:lnTo>
                  <a:lnTo>
                    <a:pt x="0" y="1400"/>
                  </a:lnTo>
                  <a:lnTo>
                    <a:pt x="58" y="1737"/>
                  </a:lnTo>
                  <a:lnTo>
                    <a:pt x="211" y="2018"/>
                  </a:lnTo>
                  <a:lnTo>
                    <a:pt x="477" y="2212"/>
                  </a:lnTo>
                  <a:lnTo>
                    <a:pt x="880" y="2290"/>
                  </a:lnTo>
                  <a:lnTo>
                    <a:pt x="1268" y="2214"/>
                  </a:lnTo>
                  <a:lnTo>
                    <a:pt x="1499" y="2001"/>
                  </a:lnTo>
                  <a:lnTo>
                    <a:pt x="1602" y="1685"/>
                  </a:lnTo>
                  <a:lnTo>
                    <a:pt x="1611" y="1311"/>
                  </a:lnTo>
                  <a:lnTo>
                    <a:pt x="1551" y="913"/>
                  </a:lnTo>
                  <a:lnTo>
                    <a:pt x="1460" y="535"/>
                  </a:lnTo>
                  <a:lnTo>
                    <a:pt x="1363" y="217"/>
                  </a:lnTo>
                  <a:lnTo>
                    <a:pt x="1293" y="0"/>
                  </a:lnTo>
                  <a:lnTo>
                    <a:pt x="1249" y="0"/>
                  </a:lnTo>
                  <a:lnTo>
                    <a:pt x="1134" y="0"/>
                  </a:lnTo>
                  <a:lnTo>
                    <a:pt x="969" y="0"/>
                  </a:lnTo>
                  <a:lnTo>
                    <a:pt x="783" y="6"/>
                  </a:lnTo>
                  <a:lnTo>
                    <a:pt x="595" y="8"/>
                  </a:lnTo>
                  <a:lnTo>
                    <a:pt x="430" y="16"/>
                  </a:lnTo>
                  <a:lnTo>
                    <a:pt x="312" y="21"/>
                  </a:lnTo>
                  <a:lnTo>
                    <a:pt x="265" y="33"/>
                  </a:lnTo>
                  <a:close/>
                </a:path>
              </a:pathLst>
            </a:custGeom>
            <a:solidFill>
              <a:srgbClr val="CF5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8" name="Freeform 151"/>
            <p:cNvSpPr>
              <a:spLocks/>
            </p:cNvSpPr>
            <p:nvPr/>
          </p:nvSpPr>
          <p:spPr bwMode="auto">
            <a:xfrm>
              <a:off x="4596" y="2706"/>
              <a:ext cx="771" cy="1120"/>
            </a:xfrm>
            <a:custGeom>
              <a:avLst/>
              <a:gdLst>
                <a:gd name="T0" fmla="*/ 5 w 1542"/>
                <a:gd name="T1" fmla="*/ 1 h 2239"/>
                <a:gd name="T2" fmla="*/ 3 w 1542"/>
                <a:gd name="T3" fmla="*/ 5 h 2239"/>
                <a:gd name="T4" fmla="*/ 2 w 1542"/>
                <a:gd name="T5" fmla="*/ 11 h 2239"/>
                <a:gd name="T6" fmla="*/ 1 w 1542"/>
                <a:gd name="T7" fmla="*/ 16 h 2239"/>
                <a:gd name="T8" fmla="*/ 0 w 1542"/>
                <a:gd name="T9" fmla="*/ 22 h 2239"/>
                <a:gd name="T10" fmla="*/ 1 w 1542"/>
                <a:gd name="T11" fmla="*/ 27 h 2239"/>
                <a:gd name="T12" fmla="*/ 3 w 1542"/>
                <a:gd name="T13" fmla="*/ 31 h 2239"/>
                <a:gd name="T14" fmla="*/ 7 w 1542"/>
                <a:gd name="T15" fmla="*/ 34 h 2239"/>
                <a:gd name="T16" fmla="*/ 13 w 1542"/>
                <a:gd name="T17" fmla="*/ 35 h 2239"/>
                <a:gd name="T18" fmla="*/ 19 w 1542"/>
                <a:gd name="T19" fmla="*/ 34 h 2239"/>
                <a:gd name="T20" fmla="*/ 23 w 1542"/>
                <a:gd name="T21" fmla="*/ 31 h 2239"/>
                <a:gd name="T22" fmla="*/ 24 w 1542"/>
                <a:gd name="T23" fmla="*/ 26 h 2239"/>
                <a:gd name="T24" fmla="*/ 24 w 1542"/>
                <a:gd name="T25" fmla="*/ 20 h 2239"/>
                <a:gd name="T26" fmla="*/ 24 w 1542"/>
                <a:gd name="T27" fmla="*/ 14 h 2239"/>
                <a:gd name="T28" fmla="*/ 22 w 1542"/>
                <a:gd name="T29" fmla="*/ 9 h 2239"/>
                <a:gd name="T30" fmla="*/ 21 w 1542"/>
                <a:gd name="T31" fmla="*/ 4 h 2239"/>
                <a:gd name="T32" fmla="*/ 20 w 1542"/>
                <a:gd name="T33" fmla="*/ 0 h 2239"/>
                <a:gd name="T34" fmla="*/ 19 w 1542"/>
                <a:gd name="T35" fmla="*/ 0 h 2239"/>
                <a:gd name="T36" fmla="*/ 17 w 1542"/>
                <a:gd name="T37" fmla="*/ 0 h 2239"/>
                <a:gd name="T38" fmla="*/ 14 w 1542"/>
                <a:gd name="T39" fmla="*/ 1 h 2239"/>
                <a:gd name="T40" fmla="*/ 12 w 1542"/>
                <a:gd name="T41" fmla="*/ 1 h 2239"/>
                <a:gd name="T42" fmla="*/ 9 w 1542"/>
                <a:gd name="T43" fmla="*/ 1 h 2239"/>
                <a:gd name="T44" fmla="*/ 6 w 1542"/>
                <a:gd name="T45" fmla="*/ 1 h 2239"/>
                <a:gd name="T46" fmla="*/ 5 w 1542"/>
                <a:gd name="T47" fmla="*/ 1 h 2239"/>
                <a:gd name="T48" fmla="*/ 5 w 1542"/>
                <a:gd name="T49" fmla="*/ 1 h 22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42"/>
                <a:gd name="T76" fmla="*/ 0 h 2239"/>
                <a:gd name="T77" fmla="*/ 1542 w 1542"/>
                <a:gd name="T78" fmla="*/ 2239 h 22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42" h="2239">
                  <a:moveTo>
                    <a:pt x="258" y="33"/>
                  </a:moveTo>
                  <a:lnTo>
                    <a:pt x="161" y="310"/>
                  </a:lnTo>
                  <a:lnTo>
                    <a:pt x="72" y="646"/>
                  </a:lnTo>
                  <a:lnTo>
                    <a:pt x="9" y="1006"/>
                  </a:lnTo>
                  <a:lnTo>
                    <a:pt x="0" y="1369"/>
                  </a:lnTo>
                  <a:lnTo>
                    <a:pt x="54" y="1698"/>
                  </a:lnTo>
                  <a:lnTo>
                    <a:pt x="201" y="1974"/>
                  </a:lnTo>
                  <a:lnTo>
                    <a:pt x="457" y="2164"/>
                  </a:lnTo>
                  <a:lnTo>
                    <a:pt x="843" y="2239"/>
                  </a:lnTo>
                  <a:lnTo>
                    <a:pt x="1212" y="2164"/>
                  </a:lnTo>
                  <a:lnTo>
                    <a:pt x="1433" y="1954"/>
                  </a:lnTo>
                  <a:lnTo>
                    <a:pt x="1534" y="1646"/>
                  </a:lnTo>
                  <a:lnTo>
                    <a:pt x="1542" y="1280"/>
                  </a:lnTo>
                  <a:lnTo>
                    <a:pt x="1485" y="892"/>
                  </a:lnTo>
                  <a:lnTo>
                    <a:pt x="1398" y="523"/>
                  </a:lnTo>
                  <a:lnTo>
                    <a:pt x="1305" y="211"/>
                  </a:lnTo>
                  <a:lnTo>
                    <a:pt x="1239" y="0"/>
                  </a:lnTo>
                  <a:lnTo>
                    <a:pt x="1196" y="0"/>
                  </a:lnTo>
                  <a:lnTo>
                    <a:pt x="1086" y="0"/>
                  </a:lnTo>
                  <a:lnTo>
                    <a:pt x="929" y="2"/>
                  </a:lnTo>
                  <a:lnTo>
                    <a:pt x="750" y="8"/>
                  </a:lnTo>
                  <a:lnTo>
                    <a:pt x="570" y="10"/>
                  </a:lnTo>
                  <a:lnTo>
                    <a:pt x="413" y="17"/>
                  </a:lnTo>
                  <a:lnTo>
                    <a:pt x="300" y="23"/>
                  </a:lnTo>
                  <a:lnTo>
                    <a:pt x="258" y="33"/>
                  </a:lnTo>
                  <a:close/>
                </a:path>
              </a:pathLst>
            </a:custGeom>
            <a:solidFill>
              <a:srgbClr val="D66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9" name="Freeform 152"/>
            <p:cNvSpPr>
              <a:spLocks/>
            </p:cNvSpPr>
            <p:nvPr/>
          </p:nvSpPr>
          <p:spPr bwMode="auto">
            <a:xfrm>
              <a:off x="4613" y="2708"/>
              <a:ext cx="737" cy="1092"/>
            </a:xfrm>
            <a:custGeom>
              <a:avLst/>
              <a:gdLst>
                <a:gd name="T0" fmla="*/ 3 w 1474"/>
                <a:gd name="T1" fmla="*/ 0 h 2185"/>
                <a:gd name="T2" fmla="*/ 3 w 1474"/>
                <a:gd name="T3" fmla="*/ 4 h 2185"/>
                <a:gd name="T4" fmla="*/ 1 w 1474"/>
                <a:gd name="T5" fmla="*/ 9 h 2185"/>
                <a:gd name="T6" fmla="*/ 1 w 1474"/>
                <a:gd name="T7" fmla="*/ 15 h 2185"/>
                <a:gd name="T8" fmla="*/ 0 w 1474"/>
                <a:gd name="T9" fmla="*/ 20 h 2185"/>
                <a:gd name="T10" fmla="*/ 1 w 1474"/>
                <a:gd name="T11" fmla="*/ 25 h 2185"/>
                <a:gd name="T12" fmla="*/ 3 w 1474"/>
                <a:gd name="T13" fmla="*/ 30 h 2185"/>
                <a:gd name="T14" fmla="*/ 6 w 1474"/>
                <a:gd name="T15" fmla="*/ 32 h 2185"/>
                <a:gd name="T16" fmla="*/ 12 w 1474"/>
                <a:gd name="T17" fmla="*/ 34 h 2185"/>
                <a:gd name="T18" fmla="*/ 19 w 1474"/>
                <a:gd name="T19" fmla="*/ 32 h 2185"/>
                <a:gd name="T20" fmla="*/ 22 w 1474"/>
                <a:gd name="T21" fmla="*/ 29 h 2185"/>
                <a:gd name="T22" fmla="*/ 23 w 1474"/>
                <a:gd name="T23" fmla="*/ 25 h 2185"/>
                <a:gd name="T24" fmla="*/ 23 w 1474"/>
                <a:gd name="T25" fmla="*/ 19 h 2185"/>
                <a:gd name="T26" fmla="*/ 23 w 1474"/>
                <a:gd name="T27" fmla="*/ 13 h 2185"/>
                <a:gd name="T28" fmla="*/ 21 w 1474"/>
                <a:gd name="T29" fmla="*/ 8 h 2185"/>
                <a:gd name="T30" fmla="*/ 20 w 1474"/>
                <a:gd name="T31" fmla="*/ 3 h 2185"/>
                <a:gd name="T32" fmla="*/ 19 w 1474"/>
                <a:gd name="T33" fmla="*/ 0 h 2185"/>
                <a:gd name="T34" fmla="*/ 18 w 1474"/>
                <a:gd name="T35" fmla="*/ 0 h 2185"/>
                <a:gd name="T36" fmla="*/ 17 w 1474"/>
                <a:gd name="T37" fmla="*/ 0 h 2185"/>
                <a:gd name="T38" fmla="*/ 13 w 1474"/>
                <a:gd name="T39" fmla="*/ 0 h 2185"/>
                <a:gd name="T40" fmla="*/ 12 w 1474"/>
                <a:gd name="T41" fmla="*/ 0 h 2185"/>
                <a:gd name="T42" fmla="*/ 9 w 1474"/>
                <a:gd name="T43" fmla="*/ 0 h 2185"/>
                <a:gd name="T44" fmla="*/ 6 w 1474"/>
                <a:gd name="T45" fmla="*/ 0 h 2185"/>
                <a:gd name="T46" fmla="*/ 5 w 1474"/>
                <a:gd name="T47" fmla="*/ 0 h 2185"/>
                <a:gd name="T48" fmla="*/ 3 w 1474"/>
                <a:gd name="T49" fmla="*/ 0 h 218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74"/>
                <a:gd name="T76" fmla="*/ 0 h 2185"/>
                <a:gd name="T77" fmla="*/ 1474 w 1474"/>
                <a:gd name="T78" fmla="*/ 2185 h 218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74" h="2185">
                  <a:moveTo>
                    <a:pt x="246" y="31"/>
                  </a:moveTo>
                  <a:lnTo>
                    <a:pt x="153" y="302"/>
                  </a:lnTo>
                  <a:lnTo>
                    <a:pt x="68" y="628"/>
                  </a:lnTo>
                  <a:lnTo>
                    <a:pt x="9" y="981"/>
                  </a:lnTo>
                  <a:lnTo>
                    <a:pt x="0" y="1336"/>
                  </a:lnTo>
                  <a:lnTo>
                    <a:pt x="52" y="1659"/>
                  </a:lnTo>
                  <a:lnTo>
                    <a:pt x="194" y="1927"/>
                  </a:lnTo>
                  <a:lnTo>
                    <a:pt x="438" y="2111"/>
                  </a:lnTo>
                  <a:lnTo>
                    <a:pt x="807" y="2185"/>
                  </a:lnTo>
                  <a:lnTo>
                    <a:pt x="1159" y="2111"/>
                  </a:lnTo>
                  <a:lnTo>
                    <a:pt x="1371" y="1908"/>
                  </a:lnTo>
                  <a:lnTo>
                    <a:pt x="1466" y="1607"/>
                  </a:lnTo>
                  <a:lnTo>
                    <a:pt x="1474" y="1248"/>
                  </a:lnTo>
                  <a:lnTo>
                    <a:pt x="1419" y="870"/>
                  </a:lnTo>
                  <a:lnTo>
                    <a:pt x="1336" y="512"/>
                  </a:lnTo>
                  <a:lnTo>
                    <a:pt x="1245" y="207"/>
                  </a:lnTo>
                  <a:lnTo>
                    <a:pt x="1181" y="0"/>
                  </a:lnTo>
                  <a:lnTo>
                    <a:pt x="1140" y="0"/>
                  </a:lnTo>
                  <a:lnTo>
                    <a:pt x="1035" y="0"/>
                  </a:lnTo>
                  <a:lnTo>
                    <a:pt x="886" y="2"/>
                  </a:lnTo>
                  <a:lnTo>
                    <a:pt x="715" y="6"/>
                  </a:lnTo>
                  <a:lnTo>
                    <a:pt x="543" y="10"/>
                  </a:lnTo>
                  <a:lnTo>
                    <a:pt x="393" y="15"/>
                  </a:lnTo>
                  <a:lnTo>
                    <a:pt x="287" y="21"/>
                  </a:lnTo>
                  <a:lnTo>
                    <a:pt x="246" y="31"/>
                  </a:lnTo>
                  <a:close/>
                </a:path>
              </a:pathLst>
            </a:custGeom>
            <a:solidFill>
              <a:srgbClr val="DE6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0" name="Freeform 153"/>
            <p:cNvSpPr>
              <a:spLocks/>
            </p:cNvSpPr>
            <p:nvPr/>
          </p:nvSpPr>
          <p:spPr bwMode="auto">
            <a:xfrm>
              <a:off x="4629" y="2711"/>
              <a:ext cx="702" cy="1064"/>
            </a:xfrm>
            <a:custGeom>
              <a:avLst/>
              <a:gdLst>
                <a:gd name="T0" fmla="*/ 3 w 1404"/>
                <a:gd name="T1" fmla="*/ 1 h 2128"/>
                <a:gd name="T2" fmla="*/ 3 w 1404"/>
                <a:gd name="T3" fmla="*/ 4 h 2128"/>
                <a:gd name="T4" fmla="*/ 1 w 1404"/>
                <a:gd name="T5" fmla="*/ 9 h 2128"/>
                <a:gd name="T6" fmla="*/ 1 w 1404"/>
                <a:gd name="T7" fmla="*/ 14 h 2128"/>
                <a:gd name="T8" fmla="*/ 0 w 1404"/>
                <a:gd name="T9" fmla="*/ 20 h 2128"/>
                <a:gd name="T10" fmla="*/ 1 w 1404"/>
                <a:gd name="T11" fmla="*/ 25 h 2128"/>
                <a:gd name="T12" fmla="*/ 3 w 1404"/>
                <a:gd name="T13" fmla="*/ 29 h 2128"/>
                <a:gd name="T14" fmla="*/ 6 w 1404"/>
                <a:gd name="T15" fmla="*/ 33 h 2128"/>
                <a:gd name="T16" fmla="*/ 12 w 1404"/>
                <a:gd name="T17" fmla="*/ 33 h 2128"/>
                <a:gd name="T18" fmla="*/ 18 w 1404"/>
                <a:gd name="T19" fmla="*/ 33 h 2128"/>
                <a:gd name="T20" fmla="*/ 21 w 1404"/>
                <a:gd name="T21" fmla="*/ 29 h 2128"/>
                <a:gd name="T22" fmla="*/ 22 w 1404"/>
                <a:gd name="T23" fmla="*/ 24 h 2128"/>
                <a:gd name="T24" fmla="*/ 22 w 1404"/>
                <a:gd name="T25" fmla="*/ 18 h 2128"/>
                <a:gd name="T26" fmla="*/ 22 w 1404"/>
                <a:gd name="T27" fmla="*/ 13 h 2128"/>
                <a:gd name="T28" fmla="*/ 20 w 1404"/>
                <a:gd name="T29" fmla="*/ 7 h 2128"/>
                <a:gd name="T30" fmla="*/ 19 w 1404"/>
                <a:gd name="T31" fmla="*/ 3 h 2128"/>
                <a:gd name="T32" fmla="*/ 18 w 1404"/>
                <a:gd name="T33" fmla="*/ 0 h 2128"/>
                <a:gd name="T34" fmla="*/ 17 w 1404"/>
                <a:gd name="T35" fmla="*/ 0 h 2128"/>
                <a:gd name="T36" fmla="*/ 15 w 1404"/>
                <a:gd name="T37" fmla="*/ 0 h 2128"/>
                <a:gd name="T38" fmla="*/ 13 w 1404"/>
                <a:gd name="T39" fmla="*/ 0 h 2128"/>
                <a:gd name="T40" fmla="*/ 11 w 1404"/>
                <a:gd name="T41" fmla="*/ 1 h 2128"/>
                <a:gd name="T42" fmla="*/ 9 w 1404"/>
                <a:gd name="T43" fmla="*/ 1 h 2128"/>
                <a:gd name="T44" fmla="*/ 5 w 1404"/>
                <a:gd name="T45" fmla="*/ 1 h 2128"/>
                <a:gd name="T46" fmla="*/ 5 w 1404"/>
                <a:gd name="T47" fmla="*/ 1 h 2128"/>
                <a:gd name="T48" fmla="*/ 3 w 1404"/>
                <a:gd name="T49" fmla="*/ 1 h 21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04"/>
                <a:gd name="T76" fmla="*/ 0 h 2128"/>
                <a:gd name="T77" fmla="*/ 1404 w 1404"/>
                <a:gd name="T78" fmla="*/ 2128 h 21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04" h="2128">
                  <a:moveTo>
                    <a:pt x="234" y="29"/>
                  </a:moveTo>
                  <a:lnTo>
                    <a:pt x="147" y="292"/>
                  </a:lnTo>
                  <a:lnTo>
                    <a:pt x="66" y="610"/>
                  </a:lnTo>
                  <a:lnTo>
                    <a:pt x="9" y="954"/>
                  </a:lnTo>
                  <a:lnTo>
                    <a:pt x="0" y="1299"/>
                  </a:lnTo>
                  <a:lnTo>
                    <a:pt x="50" y="1613"/>
                  </a:lnTo>
                  <a:lnTo>
                    <a:pt x="184" y="1876"/>
                  </a:lnTo>
                  <a:lnTo>
                    <a:pt x="417" y="2055"/>
                  </a:lnTo>
                  <a:lnTo>
                    <a:pt x="768" y="2128"/>
                  </a:lnTo>
                  <a:lnTo>
                    <a:pt x="1105" y="2057"/>
                  </a:lnTo>
                  <a:lnTo>
                    <a:pt x="1307" y="1857"/>
                  </a:lnTo>
                  <a:lnTo>
                    <a:pt x="1396" y="1562"/>
                  </a:lnTo>
                  <a:lnTo>
                    <a:pt x="1404" y="1215"/>
                  </a:lnTo>
                  <a:lnTo>
                    <a:pt x="1351" y="845"/>
                  </a:lnTo>
                  <a:lnTo>
                    <a:pt x="1272" y="496"/>
                  </a:lnTo>
                  <a:lnTo>
                    <a:pt x="1187" y="201"/>
                  </a:lnTo>
                  <a:lnTo>
                    <a:pt x="1126" y="0"/>
                  </a:lnTo>
                  <a:lnTo>
                    <a:pt x="1088" y="0"/>
                  </a:lnTo>
                  <a:lnTo>
                    <a:pt x="987" y="0"/>
                  </a:lnTo>
                  <a:lnTo>
                    <a:pt x="843" y="0"/>
                  </a:lnTo>
                  <a:lnTo>
                    <a:pt x="682" y="4"/>
                  </a:lnTo>
                  <a:lnTo>
                    <a:pt x="518" y="5"/>
                  </a:lnTo>
                  <a:lnTo>
                    <a:pt x="376" y="11"/>
                  </a:lnTo>
                  <a:lnTo>
                    <a:pt x="273" y="17"/>
                  </a:lnTo>
                  <a:lnTo>
                    <a:pt x="234" y="29"/>
                  </a:lnTo>
                  <a:close/>
                </a:path>
              </a:pathLst>
            </a:custGeom>
            <a:solidFill>
              <a:srgbClr val="E67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1" name="Freeform 154"/>
            <p:cNvSpPr>
              <a:spLocks/>
            </p:cNvSpPr>
            <p:nvPr/>
          </p:nvSpPr>
          <p:spPr bwMode="auto">
            <a:xfrm>
              <a:off x="4647" y="2712"/>
              <a:ext cx="667" cy="1038"/>
            </a:xfrm>
            <a:custGeom>
              <a:avLst/>
              <a:gdLst>
                <a:gd name="T0" fmla="*/ 3 w 1334"/>
                <a:gd name="T1" fmla="*/ 1 h 2076"/>
                <a:gd name="T2" fmla="*/ 3 w 1334"/>
                <a:gd name="T3" fmla="*/ 4 h 2076"/>
                <a:gd name="T4" fmla="*/ 1 w 1334"/>
                <a:gd name="T5" fmla="*/ 9 h 2076"/>
                <a:gd name="T6" fmla="*/ 1 w 1334"/>
                <a:gd name="T7" fmla="*/ 14 h 2076"/>
                <a:gd name="T8" fmla="*/ 0 w 1334"/>
                <a:gd name="T9" fmla="*/ 19 h 2076"/>
                <a:gd name="T10" fmla="*/ 1 w 1334"/>
                <a:gd name="T11" fmla="*/ 24 h 2076"/>
                <a:gd name="T12" fmla="*/ 3 w 1334"/>
                <a:gd name="T13" fmla="*/ 28 h 2076"/>
                <a:gd name="T14" fmla="*/ 6 w 1334"/>
                <a:gd name="T15" fmla="*/ 31 h 2076"/>
                <a:gd name="T16" fmla="*/ 11 w 1334"/>
                <a:gd name="T17" fmla="*/ 32 h 2076"/>
                <a:gd name="T18" fmla="*/ 17 w 1334"/>
                <a:gd name="T19" fmla="*/ 31 h 2076"/>
                <a:gd name="T20" fmla="*/ 20 w 1334"/>
                <a:gd name="T21" fmla="*/ 28 h 2076"/>
                <a:gd name="T22" fmla="*/ 21 w 1334"/>
                <a:gd name="T23" fmla="*/ 23 h 2076"/>
                <a:gd name="T24" fmla="*/ 21 w 1334"/>
                <a:gd name="T25" fmla="*/ 18 h 2076"/>
                <a:gd name="T26" fmla="*/ 21 w 1334"/>
                <a:gd name="T27" fmla="*/ 12 h 2076"/>
                <a:gd name="T28" fmla="*/ 19 w 1334"/>
                <a:gd name="T29" fmla="*/ 7 h 2076"/>
                <a:gd name="T30" fmla="*/ 18 w 1334"/>
                <a:gd name="T31" fmla="*/ 3 h 2076"/>
                <a:gd name="T32" fmla="*/ 17 w 1334"/>
                <a:gd name="T33" fmla="*/ 0 h 2076"/>
                <a:gd name="T34" fmla="*/ 17 w 1334"/>
                <a:gd name="T35" fmla="*/ 0 h 2076"/>
                <a:gd name="T36" fmla="*/ 14 w 1334"/>
                <a:gd name="T37" fmla="*/ 0 h 2076"/>
                <a:gd name="T38" fmla="*/ 12 w 1334"/>
                <a:gd name="T39" fmla="*/ 0 h 2076"/>
                <a:gd name="T40" fmla="*/ 10 w 1334"/>
                <a:gd name="T41" fmla="*/ 1 h 2076"/>
                <a:gd name="T42" fmla="*/ 7 w 1334"/>
                <a:gd name="T43" fmla="*/ 1 h 2076"/>
                <a:gd name="T44" fmla="*/ 5 w 1334"/>
                <a:gd name="T45" fmla="*/ 1 h 2076"/>
                <a:gd name="T46" fmla="*/ 5 w 1334"/>
                <a:gd name="T47" fmla="*/ 1 h 2076"/>
                <a:gd name="T48" fmla="*/ 3 w 1334"/>
                <a:gd name="T49" fmla="*/ 1 h 20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34"/>
                <a:gd name="T76" fmla="*/ 0 h 2076"/>
                <a:gd name="T77" fmla="*/ 1334 w 1334"/>
                <a:gd name="T78" fmla="*/ 2076 h 20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34" h="2076">
                  <a:moveTo>
                    <a:pt x="221" y="29"/>
                  </a:moveTo>
                  <a:lnTo>
                    <a:pt x="137" y="287"/>
                  </a:lnTo>
                  <a:lnTo>
                    <a:pt x="60" y="597"/>
                  </a:lnTo>
                  <a:lnTo>
                    <a:pt x="7" y="932"/>
                  </a:lnTo>
                  <a:lnTo>
                    <a:pt x="0" y="1268"/>
                  </a:lnTo>
                  <a:lnTo>
                    <a:pt x="46" y="1574"/>
                  </a:lnTo>
                  <a:lnTo>
                    <a:pt x="174" y="1830"/>
                  </a:lnTo>
                  <a:lnTo>
                    <a:pt x="393" y="2004"/>
                  </a:lnTo>
                  <a:lnTo>
                    <a:pt x="727" y="2076"/>
                  </a:lnTo>
                  <a:lnTo>
                    <a:pt x="1047" y="2006"/>
                  </a:lnTo>
                  <a:lnTo>
                    <a:pt x="1239" y="1812"/>
                  </a:lnTo>
                  <a:lnTo>
                    <a:pt x="1326" y="1525"/>
                  </a:lnTo>
                  <a:lnTo>
                    <a:pt x="1334" y="1186"/>
                  </a:lnTo>
                  <a:lnTo>
                    <a:pt x="1285" y="826"/>
                  </a:lnTo>
                  <a:lnTo>
                    <a:pt x="1208" y="484"/>
                  </a:lnTo>
                  <a:lnTo>
                    <a:pt x="1126" y="195"/>
                  </a:lnTo>
                  <a:lnTo>
                    <a:pt x="1070" y="0"/>
                  </a:lnTo>
                  <a:lnTo>
                    <a:pt x="1031" y="0"/>
                  </a:lnTo>
                  <a:lnTo>
                    <a:pt x="936" y="0"/>
                  </a:lnTo>
                  <a:lnTo>
                    <a:pt x="801" y="0"/>
                  </a:lnTo>
                  <a:lnTo>
                    <a:pt x="647" y="5"/>
                  </a:lnTo>
                  <a:lnTo>
                    <a:pt x="490" y="7"/>
                  </a:lnTo>
                  <a:lnTo>
                    <a:pt x="355" y="13"/>
                  </a:lnTo>
                  <a:lnTo>
                    <a:pt x="258" y="19"/>
                  </a:lnTo>
                  <a:lnTo>
                    <a:pt x="221" y="29"/>
                  </a:lnTo>
                  <a:close/>
                </a:path>
              </a:pathLst>
            </a:custGeom>
            <a:solidFill>
              <a:srgbClr val="ED8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2" name="Freeform 155"/>
            <p:cNvSpPr>
              <a:spLocks/>
            </p:cNvSpPr>
            <p:nvPr/>
          </p:nvSpPr>
          <p:spPr bwMode="auto">
            <a:xfrm>
              <a:off x="4662" y="2713"/>
              <a:ext cx="634" cy="1012"/>
            </a:xfrm>
            <a:custGeom>
              <a:avLst/>
              <a:gdLst>
                <a:gd name="T0" fmla="*/ 4 w 1266"/>
                <a:gd name="T1" fmla="*/ 1 h 2024"/>
                <a:gd name="T2" fmla="*/ 3 w 1266"/>
                <a:gd name="T3" fmla="*/ 5 h 2024"/>
                <a:gd name="T4" fmla="*/ 1 w 1266"/>
                <a:gd name="T5" fmla="*/ 10 h 2024"/>
                <a:gd name="T6" fmla="*/ 1 w 1266"/>
                <a:gd name="T7" fmla="*/ 15 h 2024"/>
                <a:gd name="T8" fmla="*/ 0 w 1266"/>
                <a:gd name="T9" fmla="*/ 20 h 2024"/>
                <a:gd name="T10" fmla="*/ 1 w 1266"/>
                <a:gd name="T11" fmla="*/ 25 h 2024"/>
                <a:gd name="T12" fmla="*/ 3 w 1266"/>
                <a:gd name="T13" fmla="*/ 28 h 2024"/>
                <a:gd name="T14" fmla="*/ 6 w 1266"/>
                <a:gd name="T15" fmla="*/ 31 h 2024"/>
                <a:gd name="T16" fmla="*/ 11 w 1266"/>
                <a:gd name="T17" fmla="*/ 32 h 2024"/>
                <a:gd name="T18" fmla="*/ 16 w 1266"/>
                <a:gd name="T19" fmla="*/ 31 h 2024"/>
                <a:gd name="T20" fmla="*/ 19 w 1266"/>
                <a:gd name="T21" fmla="*/ 28 h 2024"/>
                <a:gd name="T22" fmla="*/ 20 w 1266"/>
                <a:gd name="T23" fmla="*/ 24 h 2024"/>
                <a:gd name="T24" fmla="*/ 20 w 1266"/>
                <a:gd name="T25" fmla="*/ 19 h 2024"/>
                <a:gd name="T26" fmla="*/ 20 w 1266"/>
                <a:gd name="T27" fmla="*/ 13 h 2024"/>
                <a:gd name="T28" fmla="*/ 18 w 1266"/>
                <a:gd name="T29" fmla="*/ 8 h 2024"/>
                <a:gd name="T30" fmla="*/ 17 w 1266"/>
                <a:gd name="T31" fmla="*/ 3 h 2024"/>
                <a:gd name="T32" fmla="*/ 16 w 1266"/>
                <a:gd name="T33" fmla="*/ 0 h 2024"/>
                <a:gd name="T34" fmla="*/ 16 w 1266"/>
                <a:gd name="T35" fmla="*/ 0 h 2024"/>
                <a:gd name="T36" fmla="*/ 14 w 1266"/>
                <a:gd name="T37" fmla="*/ 0 h 2024"/>
                <a:gd name="T38" fmla="*/ 12 w 1266"/>
                <a:gd name="T39" fmla="*/ 1 h 2024"/>
                <a:gd name="T40" fmla="*/ 10 w 1266"/>
                <a:gd name="T41" fmla="*/ 1 h 2024"/>
                <a:gd name="T42" fmla="*/ 8 w 1266"/>
                <a:gd name="T43" fmla="*/ 1 h 2024"/>
                <a:gd name="T44" fmla="*/ 6 w 1266"/>
                <a:gd name="T45" fmla="*/ 1 h 2024"/>
                <a:gd name="T46" fmla="*/ 4 w 1266"/>
                <a:gd name="T47" fmla="*/ 1 h 2024"/>
                <a:gd name="T48" fmla="*/ 4 w 1266"/>
                <a:gd name="T49" fmla="*/ 1 h 20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6"/>
                <a:gd name="T76" fmla="*/ 0 h 2024"/>
                <a:gd name="T77" fmla="*/ 1266 w 1266"/>
                <a:gd name="T78" fmla="*/ 2024 h 20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6" h="2024">
                  <a:moveTo>
                    <a:pt x="211" y="29"/>
                  </a:moveTo>
                  <a:lnTo>
                    <a:pt x="130" y="279"/>
                  </a:lnTo>
                  <a:lnTo>
                    <a:pt x="58" y="583"/>
                  </a:lnTo>
                  <a:lnTo>
                    <a:pt x="7" y="911"/>
                  </a:lnTo>
                  <a:lnTo>
                    <a:pt x="0" y="1238"/>
                  </a:lnTo>
                  <a:lnTo>
                    <a:pt x="44" y="1537"/>
                  </a:lnTo>
                  <a:lnTo>
                    <a:pt x="166" y="1785"/>
                  </a:lnTo>
                  <a:lnTo>
                    <a:pt x="376" y="1954"/>
                  </a:lnTo>
                  <a:lnTo>
                    <a:pt x="694" y="2024"/>
                  </a:lnTo>
                  <a:lnTo>
                    <a:pt x="996" y="1956"/>
                  </a:lnTo>
                  <a:lnTo>
                    <a:pt x="1177" y="1766"/>
                  </a:lnTo>
                  <a:lnTo>
                    <a:pt x="1258" y="1487"/>
                  </a:lnTo>
                  <a:lnTo>
                    <a:pt x="1266" y="1157"/>
                  </a:lnTo>
                  <a:lnTo>
                    <a:pt x="1219" y="806"/>
                  </a:lnTo>
                  <a:lnTo>
                    <a:pt x="1148" y="473"/>
                  </a:lnTo>
                  <a:lnTo>
                    <a:pt x="1070" y="191"/>
                  </a:lnTo>
                  <a:lnTo>
                    <a:pt x="1016" y="0"/>
                  </a:lnTo>
                  <a:lnTo>
                    <a:pt x="981" y="0"/>
                  </a:lnTo>
                  <a:lnTo>
                    <a:pt x="890" y="0"/>
                  </a:lnTo>
                  <a:lnTo>
                    <a:pt x="762" y="1"/>
                  </a:lnTo>
                  <a:lnTo>
                    <a:pt x="616" y="5"/>
                  </a:lnTo>
                  <a:lnTo>
                    <a:pt x="467" y="7"/>
                  </a:lnTo>
                  <a:lnTo>
                    <a:pt x="339" y="13"/>
                  </a:lnTo>
                  <a:lnTo>
                    <a:pt x="246" y="19"/>
                  </a:lnTo>
                  <a:lnTo>
                    <a:pt x="211" y="29"/>
                  </a:lnTo>
                  <a:close/>
                </a:path>
              </a:pathLst>
            </a:custGeom>
            <a:solidFill>
              <a:srgbClr val="F59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3" name="Freeform 156"/>
            <p:cNvSpPr>
              <a:spLocks/>
            </p:cNvSpPr>
            <p:nvPr/>
          </p:nvSpPr>
          <p:spPr bwMode="auto">
            <a:xfrm>
              <a:off x="4679" y="2715"/>
              <a:ext cx="599" cy="985"/>
            </a:xfrm>
            <a:custGeom>
              <a:avLst/>
              <a:gdLst>
                <a:gd name="T0" fmla="*/ 3 w 1198"/>
                <a:gd name="T1" fmla="*/ 1 h 1970"/>
                <a:gd name="T2" fmla="*/ 1 w 1198"/>
                <a:gd name="T3" fmla="*/ 5 h 1970"/>
                <a:gd name="T4" fmla="*/ 1 w 1198"/>
                <a:gd name="T5" fmla="*/ 9 h 1970"/>
                <a:gd name="T6" fmla="*/ 1 w 1198"/>
                <a:gd name="T7" fmla="*/ 14 h 1970"/>
                <a:gd name="T8" fmla="*/ 0 w 1198"/>
                <a:gd name="T9" fmla="*/ 19 h 1970"/>
                <a:gd name="T10" fmla="*/ 1 w 1198"/>
                <a:gd name="T11" fmla="*/ 24 h 1970"/>
                <a:gd name="T12" fmla="*/ 2 w 1198"/>
                <a:gd name="T13" fmla="*/ 28 h 1970"/>
                <a:gd name="T14" fmla="*/ 5 w 1198"/>
                <a:gd name="T15" fmla="*/ 30 h 1970"/>
                <a:gd name="T16" fmla="*/ 10 w 1198"/>
                <a:gd name="T17" fmla="*/ 31 h 1970"/>
                <a:gd name="T18" fmla="*/ 14 w 1198"/>
                <a:gd name="T19" fmla="*/ 30 h 1970"/>
                <a:gd name="T20" fmla="*/ 18 w 1198"/>
                <a:gd name="T21" fmla="*/ 27 h 1970"/>
                <a:gd name="T22" fmla="*/ 19 w 1198"/>
                <a:gd name="T23" fmla="*/ 23 h 1970"/>
                <a:gd name="T24" fmla="*/ 19 w 1198"/>
                <a:gd name="T25" fmla="*/ 18 h 1970"/>
                <a:gd name="T26" fmla="*/ 19 w 1198"/>
                <a:gd name="T27" fmla="*/ 13 h 1970"/>
                <a:gd name="T28" fmla="*/ 17 w 1198"/>
                <a:gd name="T29" fmla="*/ 8 h 1970"/>
                <a:gd name="T30" fmla="*/ 15 w 1198"/>
                <a:gd name="T31" fmla="*/ 3 h 1970"/>
                <a:gd name="T32" fmla="*/ 15 w 1198"/>
                <a:gd name="T33" fmla="*/ 0 h 1970"/>
                <a:gd name="T34" fmla="*/ 14 w 1198"/>
                <a:gd name="T35" fmla="*/ 0 h 1970"/>
                <a:gd name="T36" fmla="*/ 13 w 1198"/>
                <a:gd name="T37" fmla="*/ 0 h 1970"/>
                <a:gd name="T38" fmla="*/ 11 w 1198"/>
                <a:gd name="T39" fmla="*/ 1 h 1970"/>
                <a:gd name="T40" fmla="*/ 9 w 1198"/>
                <a:gd name="T41" fmla="*/ 1 h 1970"/>
                <a:gd name="T42" fmla="*/ 6 w 1198"/>
                <a:gd name="T43" fmla="*/ 1 h 1970"/>
                <a:gd name="T44" fmla="*/ 5 w 1198"/>
                <a:gd name="T45" fmla="*/ 1 h 1970"/>
                <a:gd name="T46" fmla="*/ 3 w 1198"/>
                <a:gd name="T47" fmla="*/ 1 h 1970"/>
                <a:gd name="T48" fmla="*/ 3 w 1198"/>
                <a:gd name="T49" fmla="*/ 1 h 19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98"/>
                <a:gd name="T76" fmla="*/ 0 h 1970"/>
                <a:gd name="T77" fmla="*/ 1198 w 1198"/>
                <a:gd name="T78" fmla="*/ 1970 h 19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98" h="1970">
                  <a:moveTo>
                    <a:pt x="199" y="29"/>
                  </a:moveTo>
                  <a:lnTo>
                    <a:pt x="124" y="274"/>
                  </a:lnTo>
                  <a:lnTo>
                    <a:pt x="56" y="568"/>
                  </a:lnTo>
                  <a:lnTo>
                    <a:pt x="7" y="886"/>
                  </a:lnTo>
                  <a:lnTo>
                    <a:pt x="0" y="1204"/>
                  </a:lnTo>
                  <a:lnTo>
                    <a:pt x="42" y="1495"/>
                  </a:lnTo>
                  <a:lnTo>
                    <a:pt x="157" y="1738"/>
                  </a:lnTo>
                  <a:lnTo>
                    <a:pt x="355" y="1902"/>
                  </a:lnTo>
                  <a:lnTo>
                    <a:pt x="655" y="1970"/>
                  </a:lnTo>
                  <a:lnTo>
                    <a:pt x="942" y="1904"/>
                  </a:lnTo>
                  <a:lnTo>
                    <a:pt x="1113" y="1718"/>
                  </a:lnTo>
                  <a:lnTo>
                    <a:pt x="1190" y="1447"/>
                  </a:lnTo>
                  <a:lnTo>
                    <a:pt x="1198" y="1125"/>
                  </a:lnTo>
                  <a:lnTo>
                    <a:pt x="1154" y="784"/>
                  </a:lnTo>
                  <a:lnTo>
                    <a:pt x="1086" y="460"/>
                  </a:lnTo>
                  <a:lnTo>
                    <a:pt x="1014" y="187"/>
                  </a:lnTo>
                  <a:lnTo>
                    <a:pt x="962" y="0"/>
                  </a:lnTo>
                  <a:lnTo>
                    <a:pt x="927" y="0"/>
                  </a:lnTo>
                  <a:lnTo>
                    <a:pt x="841" y="0"/>
                  </a:lnTo>
                  <a:lnTo>
                    <a:pt x="721" y="2"/>
                  </a:lnTo>
                  <a:lnTo>
                    <a:pt x="583" y="6"/>
                  </a:lnTo>
                  <a:lnTo>
                    <a:pt x="444" y="8"/>
                  </a:lnTo>
                  <a:lnTo>
                    <a:pt x="322" y="14"/>
                  </a:lnTo>
                  <a:lnTo>
                    <a:pt x="234" y="20"/>
                  </a:lnTo>
                  <a:lnTo>
                    <a:pt x="199" y="29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4" name="Freeform 157"/>
            <p:cNvSpPr>
              <a:spLocks/>
            </p:cNvSpPr>
            <p:nvPr/>
          </p:nvSpPr>
          <p:spPr bwMode="auto">
            <a:xfrm>
              <a:off x="4697" y="2723"/>
              <a:ext cx="559" cy="919"/>
            </a:xfrm>
            <a:custGeom>
              <a:avLst/>
              <a:gdLst>
                <a:gd name="T0" fmla="*/ 2 w 1118"/>
                <a:gd name="T1" fmla="*/ 1 h 1838"/>
                <a:gd name="T2" fmla="*/ 1 w 1118"/>
                <a:gd name="T3" fmla="*/ 4 h 1838"/>
                <a:gd name="T4" fmla="*/ 1 w 1118"/>
                <a:gd name="T5" fmla="*/ 9 h 1838"/>
                <a:gd name="T6" fmla="*/ 1 w 1118"/>
                <a:gd name="T7" fmla="*/ 13 h 1838"/>
                <a:gd name="T8" fmla="*/ 0 w 1118"/>
                <a:gd name="T9" fmla="*/ 18 h 1838"/>
                <a:gd name="T10" fmla="*/ 1 w 1118"/>
                <a:gd name="T11" fmla="*/ 22 h 1838"/>
                <a:gd name="T12" fmla="*/ 2 w 1118"/>
                <a:gd name="T13" fmla="*/ 26 h 1838"/>
                <a:gd name="T14" fmla="*/ 5 w 1118"/>
                <a:gd name="T15" fmla="*/ 28 h 1838"/>
                <a:gd name="T16" fmla="*/ 9 w 1118"/>
                <a:gd name="T17" fmla="*/ 29 h 1838"/>
                <a:gd name="T18" fmla="*/ 13 w 1118"/>
                <a:gd name="T19" fmla="*/ 28 h 1838"/>
                <a:gd name="T20" fmla="*/ 17 w 1118"/>
                <a:gd name="T21" fmla="*/ 26 h 1838"/>
                <a:gd name="T22" fmla="*/ 17 w 1118"/>
                <a:gd name="T23" fmla="*/ 22 h 1838"/>
                <a:gd name="T24" fmla="*/ 17 w 1118"/>
                <a:gd name="T25" fmla="*/ 17 h 1838"/>
                <a:gd name="T26" fmla="*/ 17 w 1118"/>
                <a:gd name="T27" fmla="*/ 12 h 1838"/>
                <a:gd name="T28" fmla="*/ 15 w 1118"/>
                <a:gd name="T29" fmla="*/ 7 h 1838"/>
                <a:gd name="T30" fmla="*/ 14 w 1118"/>
                <a:gd name="T31" fmla="*/ 3 h 1838"/>
                <a:gd name="T32" fmla="*/ 14 w 1118"/>
                <a:gd name="T33" fmla="*/ 0 h 1838"/>
                <a:gd name="T34" fmla="*/ 13 w 1118"/>
                <a:gd name="T35" fmla="*/ 0 h 1838"/>
                <a:gd name="T36" fmla="*/ 12 w 1118"/>
                <a:gd name="T37" fmla="*/ 0 h 1838"/>
                <a:gd name="T38" fmla="*/ 10 w 1118"/>
                <a:gd name="T39" fmla="*/ 0 h 1838"/>
                <a:gd name="T40" fmla="*/ 9 w 1118"/>
                <a:gd name="T41" fmla="*/ 1 h 1838"/>
                <a:gd name="T42" fmla="*/ 6 w 1118"/>
                <a:gd name="T43" fmla="*/ 1 h 1838"/>
                <a:gd name="T44" fmla="*/ 4 w 1118"/>
                <a:gd name="T45" fmla="*/ 1 h 1838"/>
                <a:gd name="T46" fmla="*/ 3 w 1118"/>
                <a:gd name="T47" fmla="*/ 1 h 1838"/>
                <a:gd name="T48" fmla="*/ 2 w 1118"/>
                <a:gd name="T49" fmla="*/ 1 h 18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18"/>
                <a:gd name="T76" fmla="*/ 0 h 1838"/>
                <a:gd name="T77" fmla="*/ 1118 w 1118"/>
                <a:gd name="T78" fmla="*/ 1838 h 18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18" h="1838">
                  <a:moveTo>
                    <a:pt x="185" y="27"/>
                  </a:moveTo>
                  <a:lnTo>
                    <a:pt x="115" y="254"/>
                  </a:lnTo>
                  <a:lnTo>
                    <a:pt x="51" y="529"/>
                  </a:lnTo>
                  <a:lnTo>
                    <a:pt x="8" y="826"/>
                  </a:lnTo>
                  <a:lnTo>
                    <a:pt x="0" y="1122"/>
                  </a:lnTo>
                  <a:lnTo>
                    <a:pt x="41" y="1394"/>
                  </a:lnTo>
                  <a:lnTo>
                    <a:pt x="148" y="1619"/>
                  </a:lnTo>
                  <a:lnTo>
                    <a:pt x="332" y="1774"/>
                  </a:lnTo>
                  <a:lnTo>
                    <a:pt x="611" y="1838"/>
                  </a:lnTo>
                  <a:lnTo>
                    <a:pt x="879" y="1776"/>
                  </a:lnTo>
                  <a:lnTo>
                    <a:pt x="1040" y="1603"/>
                  </a:lnTo>
                  <a:lnTo>
                    <a:pt x="1112" y="1349"/>
                  </a:lnTo>
                  <a:lnTo>
                    <a:pt x="1118" y="1049"/>
                  </a:lnTo>
                  <a:lnTo>
                    <a:pt x="1077" y="731"/>
                  </a:lnTo>
                  <a:lnTo>
                    <a:pt x="1013" y="428"/>
                  </a:lnTo>
                  <a:lnTo>
                    <a:pt x="945" y="174"/>
                  </a:lnTo>
                  <a:lnTo>
                    <a:pt x="896" y="0"/>
                  </a:lnTo>
                  <a:lnTo>
                    <a:pt x="865" y="0"/>
                  </a:lnTo>
                  <a:lnTo>
                    <a:pt x="786" y="0"/>
                  </a:lnTo>
                  <a:lnTo>
                    <a:pt x="671" y="0"/>
                  </a:lnTo>
                  <a:lnTo>
                    <a:pt x="543" y="4"/>
                  </a:lnTo>
                  <a:lnTo>
                    <a:pt x="412" y="8"/>
                  </a:lnTo>
                  <a:lnTo>
                    <a:pt x="297" y="11"/>
                  </a:lnTo>
                  <a:lnTo>
                    <a:pt x="216" y="17"/>
                  </a:lnTo>
                  <a:lnTo>
                    <a:pt x="185" y="27"/>
                  </a:lnTo>
                  <a:close/>
                </a:path>
              </a:pathLst>
            </a:custGeom>
            <a:solidFill>
              <a:srgbClr val="FFA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5" name="Freeform 158"/>
            <p:cNvSpPr>
              <a:spLocks/>
            </p:cNvSpPr>
            <p:nvPr/>
          </p:nvSpPr>
          <p:spPr bwMode="auto">
            <a:xfrm>
              <a:off x="4715" y="2732"/>
              <a:ext cx="518" cy="853"/>
            </a:xfrm>
            <a:custGeom>
              <a:avLst/>
              <a:gdLst>
                <a:gd name="T0" fmla="*/ 2 w 1038"/>
                <a:gd name="T1" fmla="*/ 1 h 1706"/>
                <a:gd name="T2" fmla="*/ 1 w 1038"/>
                <a:gd name="T3" fmla="*/ 3 h 1706"/>
                <a:gd name="T4" fmla="*/ 0 w 1038"/>
                <a:gd name="T5" fmla="*/ 7 h 1706"/>
                <a:gd name="T6" fmla="*/ 0 w 1038"/>
                <a:gd name="T7" fmla="*/ 12 h 1706"/>
                <a:gd name="T8" fmla="*/ 0 w 1038"/>
                <a:gd name="T9" fmla="*/ 17 h 1706"/>
                <a:gd name="T10" fmla="*/ 0 w 1038"/>
                <a:gd name="T11" fmla="*/ 21 h 1706"/>
                <a:gd name="T12" fmla="*/ 2 w 1038"/>
                <a:gd name="T13" fmla="*/ 24 h 1706"/>
                <a:gd name="T14" fmla="*/ 4 w 1038"/>
                <a:gd name="T15" fmla="*/ 26 h 1706"/>
                <a:gd name="T16" fmla="*/ 8 w 1038"/>
                <a:gd name="T17" fmla="*/ 27 h 1706"/>
                <a:gd name="T18" fmla="*/ 12 w 1038"/>
                <a:gd name="T19" fmla="*/ 26 h 1706"/>
                <a:gd name="T20" fmla="*/ 15 w 1038"/>
                <a:gd name="T21" fmla="*/ 24 h 1706"/>
                <a:gd name="T22" fmla="*/ 16 w 1038"/>
                <a:gd name="T23" fmla="*/ 20 h 1706"/>
                <a:gd name="T24" fmla="*/ 16 w 1038"/>
                <a:gd name="T25" fmla="*/ 15 h 1706"/>
                <a:gd name="T26" fmla="*/ 15 w 1038"/>
                <a:gd name="T27" fmla="*/ 11 h 1706"/>
                <a:gd name="T28" fmla="*/ 14 w 1038"/>
                <a:gd name="T29" fmla="*/ 7 h 1706"/>
                <a:gd name="T30" fmla="*/ 13 w 1038"/>
                <a:gd name="T31" fmla="*/ 3 h 1706"/>
                <a:gd name="T32" fmla="*/ 13 w 1038"/>
                <a:gd name="T33" fmla="*/ 0 h 1706"/>
                <a:gd name="T34" fmla="*/ 12 w 1038"/>
                <a:gd name="T35" fmla="*/ 0 h 1706"/>
                <a:gd name="T36" fmla="*/ 11 w 1038"/>
                <a:gd name="T37" fmla="*/ 0 h 1706"/>
                <a:gd name="T38" fmla="*/ 9 w 1038"/>
                <a:gd name="T39" fmla="*/ 0 h 1706"/>
                <a:gd name="T40" fmla="*/ 7 w 1038"/>
                <a:gd name="T41" fmla="*/ 1 h 1706"/>
                <a:gd name="T42" fmla="*/ 5 w 1038"/>
                <a:gd name="T43" fmla="*/ 1 h 1706"/>
                <a:gd name="T44" fmla="*/ 4 w 1038"/>
                <a:gd name="T45" fmla="*/ 1 h 1706"/>
                <a:gd name="T46" fmla="*/ 3 w 1038"/>
                <a:gd name="T47" fmla="*/ 1 h 1706"/>
                <a:gd name="T48" fmla="*/ 2 w 1038"/>
                <a:gd name="T49" fmla="*/ 1 h 17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38"/>
                <a:gd name="T76" fmla="*/ 0 h 1706"/>
                <a:gd name="T77" fmla="*/ 1038 w 1038"/>
                <a:gd name="T78" fmla="*/ 1706 h 17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38" h="1706">
                  <a:moveTo>
                    <a:pt x="173" y="24"/>
                  </a:moveTo>
                  <a:lnTo>
                    <a:pt x="107" y="235"/>
                  </a:lnTo>
                  <a:lnTo>
                    <a:pt x="49" y="491"/>
                  </a:lnTo>
                  <a:lnTo>
                    <a:pt x="8" y="766"/>
                  </a:lnTo>
                  <a:lnTo>
                    <a:pt x="0" y="1041"/>
                  </a:lnTo>
                  <a:lnTo>
                    <a:pt x="37" y="1293"/>
                  </a:lnTo>
                  <a:lnTo>
                    <a:pt x="136" y="1505"/>
                  </a:lnTo>
                  <a:lnTo>
                    <a:pt x="309" y="1648"/>
                  </a:lnTo>
                  <a:lnTo>
                    <a:pt x="569" y="1706"/>
                  </a:lnTo>
                  <a:lnTo>
                    <a:pt x="817" y="1650"/>
                  </a:lnTo>
                  <a:lnTo>
                    <a:pt x="966" y="1489"/>
                  </a:lnTo>
                  <a:lnTo>
                    <a:pt x="1032" y="1253"/>
                  </a:lnTo>
                  <a:lnTo>
                    <a:pt x="1038" y="976"/>
                  </a:lnTo>
                  <a:lnTo>
                    <a:pt x="999" y="679"/>
                  </a:lnTo>
                  <a:lnTo>
                    <a:pt x="941" y="400"/>
                  </a:lnTo>
                  <a:lnTo>
                    <a:pt x="879" y="161"/>
                  </a:lnTo>
                  <a:lnTo>
                    <a:pt x="834" y="0"/>
                  </a:lnTo>
                  <a:lnTo>
                    <a:pt x="805" y="0"/>
                  </a:lnTo>
                  <a:lnTo>
                    <a:pt x="730" y="0"/>
                  </a:lnTo>
                  <a:lnTo>
                    <a:pt x="625" y="0"/>
                  </a:lnTo>
                  <a:lnTo>
                    <a:pt x="505" y="4"/>
                  </a:lnTo>
                  <a:lnTo>
                    <a:pt x="382" y="6"/>
                  </a:lnTo>
                  <a:lnTo>
                    <a:pt x="278" y="10"/>
                  </a:lnTo>
                  <a:lnTo>
                    <a:pt x="202" y="16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6" name="Freeform 159"/>
            <p:cNvSpPr>
              <a:spLocks/>
            </p:cNvSpPr>
            <p:nvPr/>
          </p:nvSpPr>
          <p:spPr bwMode="auto">
            <a:xfrm>
              <a:off x="4733" y="2740"/>
              <a:ext cx="479" cy="787"/>
            </a:xfrm>
            <a:custGeom>
              <a:avLst/>
              <a:gdLst>
                <a:gd name="T0" fmla="*/ 3 w 958"/>
                <a:gd name="T1" fmla="*/ 1 h 1574"/>
                <a:gd name="T2" fmla="*/ 2 w 958"/>
                <a:gd name="T3" fmla="*/ 3 h 1574"/>
                <a:gd name="T4" fmla="*/ 1 w 958"/>
                <a:gd name="T5" fmla="*/ 7 h 1574"/>
                <a:gd name="T6" fmla="*/ 1 w 958"/>
                <a:gd name="T7" fmla="*/ 12 h 1574"/>
                <a:gd name="T8" fmla="*/ 0 w 958"/>
                <a:gd name="T9" fmla="*/ 15 h 1574"/>
                <a:gd name="T10" fmla="*/ 1 w 958"/>
                <a:gd name="T11" fmla="*/ 19 h 1574"/>
                <a:gd name="T12" fmla="*/ 2 w 958"/>
                <a:gd name="T13" fmla="*/ 22 h 1574"/>
                <a:gd name="T14" fmla="*/ 5 w 958"/>
                <a:gd name="T15" fmla="*/ 24 h 1574"/>
                <a:gd name="T16" fmla="*/ 9 w 958"/>
                <a:gd name="T17" fmla="*/ 25 h 1574"/>
                <a:gd name="T18" fmla="*/ 12 w 958"/>
                <a:gd name="T19" fmla="*/ 24 h 1574"/>
                <a:gd name="T20" fmla="*/ 14 w 958"/>
                <a:gd name="T21" fmla="*/ 22 h 1574"/>
                <a:gd name="T22" fmla="*/ 15 w 958"/>
                <a:gd name="T23" fmla="*/ 19 h 1574"/>
                <a:gd name="T24" fmla="*/ 15 w 958"/>
                <a:gd name="T25" fmla="*/ 14 h 1574"/>
                <a:gd name="T26" fmla="*/ 15 w 958"/>
                <a:gd name="T27" fmla="*/ 10 h 1574"/>
                <a:gd name="T28" fmla="*/ 14 w 958"/>
                <a:gd name="T29" fmla="*/ 6 h 1574"/>
                <a:gd name="T30" fmla="*/ 13 w 958"/>
                <a:gd name="T31" fmla="*/ 3 h 1574"/>
                <a:gd name="T32" fmla="*/ 12 w 958"/>
                <a:gd name="T33" fmla="*/ 0 h 1574"/>
                <a:gd name="T34" fmla="*/ 12 w 958"/>
                <a:gd name="T35" fmla="*/ 0 h 1574"/>
                <a:gd name="T36" fmla="*/ 11 w 958"/>
                <a:gd name="T37" fmla="*/ 0 h 1574"/>
                <a:gd name="T38" fmla="*/ 9 w 958"/>
                <a:gd name="T39" fmla="*/ 0 h 1574"/>
                <a:gd name="T40" fmla="*/ 7 w 958"/>
                <a:gd name="T41" fmla="*/ 1 h 1574"/>
                <a:gd name="T42" fmla="*/ 6 w 958"/>
                <a:gd name="T43" fmla="*/ 1 h 1574"/>
                <a:gd name="T44" fmla="*/ 4 w 958"/>
                <a:gd name="T45" fmla="*/ 1 h 1574"/>
                <a:gd name="T46" fmla="*/ 3 w 958"/>
                <a:gd name="T47" fmla="*/ 1 h 1574"/>
                <a:gd name="T48" fmla="*/ 3 w 958"/>
                <a:gd name="T49" fmla="*/ 1 h 15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58"/>
                <a:gd name="T76" fmla="*/ 0 h 1574"/>
                <a:gd name="T77" fmla="*/ 958 w 958"/>
                <a:gd name="T78" fmla="*/ 1574 h 15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58" h="1574">
                  <a:moveTo>
                    <a:pt x="157" y="23"/>
                  </a:moveTo>
                  <a:lnTo>
                    <a:pt x="97" y="217"/>
                  </a:lnTo>
                  <a:lnTo>
                    <a:pt x="43" y="453"/>
                  </a:lnTo>
                  <a:lnTo>
                    <a:pt x="6" y="707"/>
                  </a:lnTo>
                  <a:lnTo>
                    <a:pt x="0" y="963"/>
                  </a:lnTo>
                  <a:lnTo>
                    <a:pt x="33" y="1196"/>
                  </a:lnTo>
                  <a:lnTo>
                    <a:pt x="124" y="1390"/>
                  </a:lnTo>
                  <a:lnTo>
                    <a:pt x="283" y="1522"/>
                  </a:lnTo>
                  <a:lnTo>
                    <a:pt x="524" y="1574"/>
                  </a:lnTo>
                  <a:lnTo>
                    <a:pt x="753" y="1522"/>
                  </a:lnTo>
                  <a:lnTo>
                    <a:pt x="890" y="1374"/>
                  </a:lnTo>
                  <a:lnTo>
                    <a:pt x="952" y="1157"/>
                  </a:lnTo>
                  <a:lnTo>
                    <a:pt x="958" y="899"/>
                  </a:lnTo>
                  <a:lnTo>
                    <a:pt x="923" y="626"/>
                  </a:lnTo>
                  <a:lnTo>
                    <a:pt x="869" y="368"/>
                  </a:lnTo>
                  <a:lnTo>
                    <a:pt x="809" y="149"/>
                  </a:lnTo>
                  <a:lnTo>
                    <a:pt x="768" y="0"/>
                  </a:lnTo>
                  <a:lnTo>
                    <a:pt x="741" y="0"/>
                  </a:lnTo>
                  <a:lnTo>
                    <a:pt x="673" y="0"/>
                  </a:lnTo>
                  <a:lnTo>
                    <a:pt x="576" y="0"/>
                  </a:lnTo>
                  <a:lnTo>
                    <a:pt x="466" y="4"/>
                  </a:lnTo>
                  <a:lnTo>
                    <a:pt x="351" y="6"/>
                  </a:lnTo>
                  <a:lnTo>
                    <a:pt x="254" y="10"/>
                  </a:lnTo>
                  <a:lnTo>
                    <a:pt x="184" y="15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rgbClr val="FFC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7" name="Freeform 160"/>
            <p:cNvSpPr>
              <a:spLocks/>
            </p:cNvSpPr>
            <p:nvPr/>
          </p:nvSpPr>
          <p:spPr bwMode="auto">
            <a:xfrm>
              <a:off x="4751" y="2748"/>
              <a:ext cx="439" cy="722"/>
            </a:xfrm>
            <a:custGeom>
              <a:avLst/>
              <a:gdLst>
                <a:gd name="T0" fmla="*/ 2 w 879"/>
                <a:gd name="T1" fmla="*/ 0 h 1445"/>
                <a:gd name="T2" fmla="*/ 1 w 879"/>
                <a:gd name="T3" fmla="*/ 3 h 1445"/>
                <a:gd name="T4" fmla="*/ 0 w 879"/>
                <a:gd name="T5" fmla="*/ 6 h 1445"/>
                <a:gd name="T6" fmla="*/ 0 w 879"/>
                <a:gd name="T7" fmla="*/ 10 h 1445"/>
                <a:gd name="T8" fmla="*/ 0 w 879"/>
                <a:gd name="T9" fmla="*/ 13 h 1445"/>
                <a:gd name="T10" fmla="*/ 0 w 879"/>
                <a:gd name="T11" fmla="*/ 17 h 1445"/>
                <a:gd name="T12" fmla="*/ 1 w 879"/>
                <a:gd name="T13" fmla="*/ 19 h 1445"/>
                <a:gd name="T14" fmla="*/ 4 w 879"/>
                <a:gd name="T15" fmla="*/ 21 h 1445"/>
                <a:gd name="T16" fmla="*/ 7 w 879"/>
                <a:gd name="T17" fmla="*/ 22 h 1445"/>
                <a:gd name="T18" fmla="*/ 10 w 879"/>
                <a:gd name="T19" fmla="*/ 21 h 1445"/>
                <a:gd name="T20" fmla="*/ 12 w 879"/>
                <a:gd name="T21" fmla="*/ 19 h 1445"/>
                <a:gd name="T22" fmla="*/ 13 w 879"/>
                <a:gd name="T23" fmla="*/ 16 h 1445"/>
                <a:gd name="T24" fmla="*/ 13 w 879"/>
                <a:gd name="T25" fmla="*/ 12 h 1445"/>
                <a:gd name="T26" fmla="*/ 13 w 879"/>
                <a:gd name="T27" fmla="*/ 9 h 1445"/>
                <a:gd name="T28" fmla="*/ 12 w 879"/>
                <a:gd name="T29" fmla="*/ 5 h 1445"/>
                <a:gd name="T30" fmla="*/ 11 w 879"/>
                <a:gd name="T31" fmla="*/ 2 h 1445"/>
                <a:gd name="T32" fmla="*/ 11 w 879"/>
                <a:gd name="T33" fmla="*/ 0 h 1445"/>
                <a:gd name="T34" fmla="*/ 10 w 879"/>
                <a:gd name="T35" fmla="*/ 0 h 1445"/>
                <a:gd name="T36" fmla="*/ 9 w 879"/>
                <a:gd name="T37" fmla="*/ 0 h 1445"/>
                <a:gd name="T38" fmla="*/ 8 w 879"/>
                <a:gd name="T39" fmla="*/ 0 h 1445"/>
                <a:gd name="T40" fmla="*/ 6 w 879"/>
                <a:gd name="T41" fmla="*/ 0 h 1445"/>
                <a:gd name="T42" fmla="*/ 5 w 879"/>
                <a:gd name="T43" fmla="*/ 0 h 1445"/>
                <a:gd name="T44" fmla="*/ 3 w 879"/>
                <a:gd name="T45" fmla="*/ 0 h 1445"/>
                <a:gd name="T46" fmla="*/ 2 w 879"/>
                <a:gd name="T47" fmla="*/ 0 h 1445"/>
                <a:gd name="T48" fmla="*/ 2 w 879"/>
                <a:gd name="T49" fmla="*/ 0 h 14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79"/>
                <a:gd name="T76" fmla="*/ 0 h 1445"/>
                <a:gd name="T77" fmla="*/ 879 w 879"/>
                <a:gd name="T78" fmla="*/ 1445 h 14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79" h="1445">
                  <a:moveTo>
                    <a:pt x="148" y="22"/>
                  </a:moveTo>
                  <a:lnTo>
                    <a:pt x="91" y="202"/>
                  </a:lnTo>
                  <a:lnTo>
                    <a:pt x="41" y="417"/>
                  </a:lnTo>
                  <a:lnTo>
                    <a:pt x="6" y="650"/>
                  </a:lnTo>
                  <a:lnTo>
                    <a:pt x="0" y="884"/>
                  </a:lnTo>
                  <a:lnTo>
                    <a:pt x="31" y="1098"/>
                  </a:lnTo>
                  <a:lnTo>
                    <a:pt x="115" y="1274"/>
                  </a:lnTo>
                  <a:lnTo>
                    <a:pt x="260" y="1394"/>
                  </a:lnTo>
                  <a:lnTo>
                    <a:pt x="479" y="1445"/>
                  </a:lnTo>
                  <a:lnTo>
                    <a:pt x="689" y="1396"/>
                  </a:lnTo>
                  <a:lnTo>
                    <a:pt x="817" y="1262"/>
                  </a:lnTo>
                  <a:lnTo>
                    <a:pt x="873" y="1063"/>
                  </a:lnTo>
                  <a:lnTo>
                    <a:pt x="879" y="826"/>
                  </a:lnTo>
                  <a:lnTo>
                    <a:pt x="846" y="576"/>
                  </a:lnTo>
                  <a:lnTo>
                    <a:pt x="797" y="338"/>
                  </a:lnTo>
                  <a:lnTo>
                    <a:pt x="743" y="138"/>
                  </a:lnTo>
                  <a:lnTo>
                    <a:pt x="706" y="0"/>
                  </a:lnTo>
                  <a:lnTo>
                    <a:pt x="681" y="0"/>
                  </a:lnTo>
                  <a:lnTo>
                    <a:pt x="619" y="0"/>
                  </a:lnTo>
                  <a:lnTo>
                    <a:pt x="528" y="0"/>
                  </a:lnTo>
                  <a:lnTo>
                    <a:pt x="427" y="4"/>
                  </a:lnTo>
                  <a:lnTo>
                    <a:pt x="324" y="6"/>
                  </a:lnTo>
                  <a:lnTo>
                    <a:pt x="235" y="10"/>
                  </a:lnTo>
                  <a:lnTo>
                    <a:pt x="171" y="16"/>
                  </a:lnTo>
                  <a:lnTo>
                    <a:pt x="148" y="22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8" name="Freeform 161"/>
            <p:cNvSpPr>
              <a:spLocks/>
            </p:cNvSpPr>
            <p:nvPr/>
          </p:nvSpPr>
          <p:spPr bwMode="auto">
            <a:xfrm>
              <a:off x="4769" y="2757"/>
              <a:ext cx="399" cy="656"/>
            </a:xfrm>
            <a:custGeom>
              <a:avLst/>
              <a:gdLst>
                <a:gd name="T0" fmla="*/ 3 w 797"/>
                <a:gd name="T1" fmla="*/ 1 h 1310"/>
                <a:gd name="T2" fmla="*/ 2 w 797"/>
                <a:gd name="T3" fmla="*/ 3 h 1310"/>
                <a:gd name="T4" fmla="*/ 1 w 797"/>
                <a:gd name="T5" fmla="*/ 6 h 1310"/>
                <a:gd name="T6" fmla="*/ 1 w 797"/>
                <a:gd name="T7" fmla="*/ 10 h 1310"/>
                <a:gd name="T8" fmla="*/ 0 w 797"/>
                <a:gd name="T9" fmla="*/ 13 h 1310"/>
                <a:gd name="T10" fmla="*/ 1 w 797"/>
                <a:gd name="T11" fmla="*/ 16 h 1310"/>
                <a:gd name="T12" fmla="*/ 2 w 797"/>
                <a:gd name="T13" fmla="*/ 19 h 1310"/>
                <a:gd name="T14" fmla="*/ 4 w 797"/>
                <a:gd name="T15" fmla="*/ 20 h 1310"/>
                <a:gd name="T16" fmla="*/ 7 w 797"/>
                <a:gd name="T17" fmla="*/ 21 h 1310"/>
                <a:gd name="T18" fmla="*/ 10 w 797"/>
                <a:gd name="T19" fmla="*/ 20 h 1310"/>
                <a:gd name="T20" fmla="*/ 12 w 797"/>
                <a:gd name="T21" fmla="*/ 18 h 1310"/>
                <a:gd name="T22" fmla="*/ 13 w 797"/>
                <a:gd name="T23" fmla="*/ 16 h 1310"/>
                <a:gd name="T24" fmla="*/ 13 w 797"/>
                <a:gd name="T25" fmla="*/ 12 h 1310"/>
                <a:gd name="T26" fmla="*/ 12 w 797"/>
                <a:gd name="T27" fmla="*/ 9 h 1310"/>
                <a:gd name="T28" fmla="*/ 12 w 797"/>
                <a:gd name="T29" fmla="*/ 5 h 1310"/>
                <a:gd name="T30" fmla="*/ 11 w 797"/>
                <a:gd name="T31" fmla="*/ 2 h 1310"/>
                <a:gd name="T32" fmla="*/ 10 w 797"/>
                <a:gd name="T33" fmla="*/ 0 h 1310"/>
                <a:gd name="T34" fmla="*/ 10 w 797"/>
                <a:gd name="T35" fmla="*/ 0 h 1310"/>
                <a:gd name="T36" fmla="*/ 9 w 797"/>
                <a:gd name="T37" fmla="*/ 0 h 1310"/>
                <a:gd name="T38" fmla="*/ 8 w 797"/>
                <a:gd name="T39" fmla="*/ 0 h 1310"/>
                <a:gd name="T40" fmla="*/ 7 w 797"/>
                <a:gd name="T41" fmla="*/ 1 h 1310"/>
                <a:gd name="T42" fmla="*/ 5 w 797"/>
                <a:gd name="T43" fmla="*/ 1 h 1310"/>
                <a:gd name="T44" fmla="*/ 4 w 797"/>
                <a:gd name="T45" fmla="*/ 1 h 1310"/>
                <a:gd name="T46" fmla="*/ 3 w 797"/>
                <a:gd name="T47" fmla="*/ 1 h 1310"/>
                <a:gd name="T48" fmla="*/ 3 w 797"/>
                <a:gd name="T49" fmla="*/ 1 h 13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97"/>
                <a:gd name="T76" fmla="*/ 0 h 1310"/>
                <a:gd name="T77" fmla="*/ 797 w 797"/>
                <a:gd name="T78" fmla="*/ 1310 h 13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97" h="1310">
                  <a:moveTo>
                    <a:pt x="132" y="17"/>
                  </a:moveTo>
                  <a:lnTo>
                    <a:pt x="81" y="180"/>
                  </a:lnTo>
                  <a:lnTo>
                    <a:pt x="37" y="378"/>
                  </a:lnTo>
                  <a:lnTo>
                    <a:pt x="4" y="589"/>
                  </a:lnTo>
                  <a:lnTo>
                    <a:pt x="0" y="802"/>
                  </a:lnTo>
                  <a:lnTo>
                    <a:pt x="29" y="994"/>
                  </a:lnTo>
                  <a:lnTo>
                    <a:pt x="105" y="1155"/>
                  </a:lnTo>
                  <a:lnTo>
                    <a:pt x="237" y="1266"/>
                  </a:lnTo>
                  <a:lnTo>
                    <a:pt x="438" y="1310"/>
                  </a:lnTo>
                  <a:lnTo>
                    <a:pt x="628" y="1266"/>
                  </a:lnTo>
                  <a:lnTo>
                    <a:pt x="743" y="1144"/>
                  </a:lnTo>
                  <a:lnTo>
                    <a:pt x="793" y="961"/>
                  </a:lnTo>
                  <a:lnTo>
                    <a:pt x="797" y="748"/>
                  </a:lnTo>
                  <a:lnTo>
                    <a:pt x="768" y="521"/>
                  </a:lnTo>
                  <a:lnTo>
                    <a:pt x="721" y="306"/>
                  </a:lnTo>
                  <a:lnTo>
                    <a:pt x="673" y="124"/>
                  </a:lnTo>
                  <a:lnTo>
                    <a:pt x="640" y="0"/>
                  </a:lnTo>
                  <a:lnTo>
                    <a:pt x="617" y="0"/>
                  </a:lnTo>
                  <a:lnTo>
                    <a:pt x="560" y="0"/>
                  </a:lnTo>
                  <a:lnTo>
                    <a:pt x="479" y="0"/>
                  </a:lnTo>
                  <a:lnTo>
                    <a:pt x="386" y="2"/>
                  </a:lnTo>
                  <a:lnTo>
                    <a:pt x="293" y="2"/>
                  </a:lnTo>
                  <a:lnTo>
                    <a:pt x="211" y="6"/>
                  </a:lnTo>
                  <a:lnTo>
                    <a:pt x="153" y="11"/>
                  </a:lnTo>
                  <a:lnTo>
                    <a:pt x="132" y="17"/>
                  </a:lnTo>
                  <a:close/>
                </a:path>
              </a:pathLst>
            </a:custGeom>
            <a:solidFill>
              <a:srgbClr val="FFD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9" name="Freeform 162"/>
            <p:cNvSpPr>
              <a:spLocks/>
            </p:cNvSpPr>
            <p:nvPr/>
          </p:nvSpPr>
          <p:spPr bwMode="auto">
            <a:xfrm>
              <a:off x="4787" y="2765"/>
              <a:ext cx="359" cy="591"/>
            </a:xfrm>
            <a:custGeom>
              <a:avLst/>
              <a:gdLst>
                <a:gd name="T0" fmla="*/ 2 w 717"/>
                <a:gd name="T1" fmla="*/ 0 h 1183"/>
                <a:gd name="T2" fmla="*/ 2 w 717"/>
                <a:gd name="T3" fmla="*/ 2 h 1183"/>
                <a:gd name="T4" fmla="*/ 1 w 717"/>
                <a:gd name="T5" fmla="*/ 5 h 1183"/>
                <a:gd name="T6" fmla="*/ 1 w 717"/>
                <a:gd name="T7" fmla="*/ 8 h 1183"/>
                <a:gd name="T8" fmla="*/ 0 w 717"/>
                <a:gd name="T9" fmla="*/ 11 h 1183"/>
                <a:gd name="T10" fmla="*/ 1 w 717"/>
                <a:gd name="T11" fmla="*/ 14 h 1183"/>
                <a:gd name="T12" fmla="*/ 2 w 717"/>
                <a:gd name="T13" fmla="*/ 16 h 1183"/>
                <a:gd name="T14" fmla="*/ 4 w 717"/>
                <a:gd name="T15" fmla="*/ 17 h 1183"/>
                <a:gd name="T16" fmla="*/ 7 w 717"/>
                <a:gd name="T17" fmla="*/ 18 h 1183"/>
                <a:gd name="T18" fmla="*/ 9 w 717"/>
                <a:gd name="T19" fmla="*/ 17 h 1183"/>
                <a:gd name="T20" fmla="*/ 11 w 717"/>
                <a:gd name="T21" fmla="*/ 16 h 1183"/>
                <a:gd name="T22" fmla="*/ 12 w 717"/>
                <a:gd name="T23" fmla="*/ 13 h 1183"/>
                <a:gd name="T24" fmla="*/ 12 w 717"/>
                <a:gd name="T25" fmla="*/ 10 h 1183"/>
                <a:gd name="T26" fmla="*/ 11 w 717"/>
                <a:gd name="T27" fmla="*/ 7 h 1183"/>
                <a:gd name="T28" fmla="*/ 11 w 717"/>
                <a:gd name="T29" fmla="*/ 4 h 1183"/>
                <a:gd name="T30" fmla="*/ 10 w 717"/>
                <a:gd name="T31" fmla="*/ 1 h 1183"/>
                <a:gd name="T32" fmla="*/ 9 w 717"/>
                <a:gd name="T33" fmla="*/ 0 h 1183"/>
                <a:gd name="T34" fmla="*/ 9 w 717"/>
                <a:gd name="T35" fmla="*/ 0 h 1183"/>
                <a:gd name="T36" fmla="*/ 8 w 717"/>
                <a:gd name="T37" fmla="*/ 0 h 1183"/>
                <a:gd name="T38" fmla="*/ 7 w 717"/>
                <a:gd name="T39" fmla="*/ 0 h 1183"/>
                <a:gd name="T40" fmla="*/ 6 w 717"/>
                <a:gd name="T41" fmla="*/ 0 h 1183"/>
                <a:gd name="T42" fmla="*/ 5 w 717"/>
                <a:gd name="T43" fmla="*/ 0 h 1183"/>
                <a:gd name="T44" fmla="*/ 3 w 717"/>
                <a:gd name="T45" fmla="*/ 0 h 1183"/>
                <a:gd name="T46" fmla="*/ 3 w 717"/>
                <a:gd name="T47" fmla="*/ 0 h 1183"/>
                <a:gd name="T48" fmla="*/ 2 w 717"/>
                <a:gd name="T49" fmla="*/ 0 h 1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183"/>
                <a:gd name="T77" fmla="*/ 717 w 717"/>
                <a:gd name="T78" fmla="*/ 1183 h 1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183">
                  <a:moveTo>
                    <a:pt x="118" y="16"/>
                  </a:moveTo>
                  <a:lnTo>
                    <a:pt x="72" y="163"/>
                  </a:lnTo>
                  <a:lnTo>
                    <a:pt x="31" y="340"/>
                  </a:lnTo>
                  <a:lnTo>
                    <a:pt x="4" y="530"/>
                  </a:lnTo>
                  <a:lnTo>
                    <a:pt x="0" y="721"/>
                  </a:lnTo>
                  <a:lnTo>
                    <a:pt x="25" y="896"/>
                  </a:lnTo>
                  <a:lnTo>
                    <a:pt x="93" y="1041"/>
                  </a:lnTo>
                  <a:lnTo>
                    <a:pt x="211" y="1142"/>
                  </a:lnTo>
                  <a:lnTo>
                    <a:pt x="394" y="1183"/>
                  </a:lnTo>
                  <a:lnTo>
                    <a:pt x="564" y="1142"/>
                  </a:lnTo>
                  <a:lnTo>
                    <a:pt x="667" y="1032"/>
                  </a:lnTo>
                  <a:lnTo>
                    <a:pt x="712" y="869"/>
                  </a:lnTo>
                  <a:lnTo>
                    <a:pt x="717" y="675"/>
                  </a:lnTo>
                  <a:lnTo>
                    <a:pt x="690" y="469"/>
                  </a:lnTo>
                  <a:lnTo>
                    <a:pt x="649" y="276"/>
                  </a:lnTo>
                  <a:lnTo>
                    <a:pt x="607" y="111"/>
                  </a:lnTo>
                  <a:lnTo>
                    <a:pt x="576" y="0"/>
                  </a:lnTo>
                  <a:lnTo>
                    <a:pt x="554" y="0"/>
                  </a:lnTo>
                  <a:lnTo>
                    <a:pt x="504" y="0"/>
                  </a:lnTo>
                  <a:lnTo>
                    <a:pt x="430" y="0"/>
                  </a:lnTo>
                  <a:lnTo>
                    <a:pt x="349" y="2"/>
                  </a:lnTo>
                  <a:lnTo>
                    <a:pt x="264" y="2"/>
                  </a:lnTo>
                  <a:lnTo>
                    <a:pt x="190" y="6"/>
                  </a:lnTo>
                  <a:lnTo>
                    <a:pt x="138" y="10"/>
                  </a:lnTo>
                  <a:lnTo>
                    <a:pt x="118" y="16"/>
                  </a:lnTo>
                  <a:close/>
                </a:path>
              </a:pathLst>
            </a:custGeom>
            <a:solidFill>
              <a:srgbClr val="FFE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0" name="Freeform 163"/>
            <p:cNvSpPr>
              <a:spLocks/>
            </p:cNvSpPr>
            <p:nvPr/>
          </p:nvSpPr>
          <p:spPr bwMode="auto">
            <a:xfrm>
              <a:off x="4804" y="2773"/>
              <a:ext cx="321" cy="526"/>
            </a:xfrm>
            <a:custGeom>
              <a:avLst/>
              <a:gdLst>
                <a:gd name="T0" fmla="*/ 1 w 642"/>
                <a:gd name="T1" fmla="*/ 1 h 1052"/>
                <a:gd name="T2" fmla="*/ 1 w 642"/>
                <a:gd name="T3" fmla="*/ 2 h 1052"/>
                <a:gd name="T4" fmla="*/ 1 w 642"/>
                <a:gd name="T5" fmla="*/ 4 h 1052"/>
                <a:gd name="T6" fmla="*/ 1 w 642"/>
                <a:gd name="T7" fmla="*/ 7 h 1052"/>
                <a:gd name="T8" fmla="*/ 0 w 642"/>
                <a:gd name="T9" fmla="*/ 10 h 1052"/>
                <a:gd name="T10" fmla="*/ 1 w 642"/>
                <a:gd name="T11" fmla="*/ 12 h 1052"/>
                <a:gd name="T12" fmla="*/ 1 w 642"/>
                <a:gd name="T13" fmla="*/ 14 h 1052"/>
                <a:gd name="T14" fmla="*/ 3 w 642"/>
                <a:gd name="T15" fmla="*/ 15 h 1052"/>
                <a:gd name="T16" fmla="*/ 5 w 642"/>
                <a:gd name="T17" fmla="*/ 16 h 1052"/>
                <a:gd name="T18" fmla="*/ 7 w 642"/>
                <a:gd name="T19" fmla="*/ 15 h 1052"/>
                <a:gd name="T20" fmla="*/ 10 w 642"/>
                <a:gd name="T21" fmla="*/ 14 h 1052"/>
                <a:gd name="T22" fmla="*/ 10 w 642"/>
                <a:gd name="T23" fmla="*/ 12 h 1052"/>
                <a:gd name="T24" fmla="*/ 10 w 642"/>
                <a:gd name="T25" fmla="*/ 9 h 1052"/>
                <a:gd name="T26" fmla="*/ 10 w 642"/>
                <a:gd name="T27" fmla="*/ 6 h 1052"/>
                <a:gd name="T28" fmla="*/ 10 w 642"/>
                <a:gd name="T29" fmla="*/ 3 h 1052"/>
                <a:gd name="T30" fmla="*/ 9 w 642"/>
                <a:gd name="T31" fmla="*/ 1 h 1052"/>
                <a:gd name="T32" fmla="*/ 9 w 642"/>
                <a:gd name="T33" fmla="*/ 0 h 1052"/>
                <a:gd name="T34" fmla="*/ 7 w 642"/>
                <a:gd name="T35" fmla="*/ 0 h 1052"/>
                <a:gd name="T36" fmla="*/ 7 w 642"/>
                <a:gd name="T37" fmla="*/ 0 h 1052"/>
                <a:gd name="T38" fmla="*/ 6 w 642"/>
                <a:gd name="T39" fmla="*/ 0 h 1052"/>
                <a:gd name="T40" fmla="*/ 5 w 642"/>
                <a:gd name="T41" fmla="*/ 1 h 1052"/>
                <a:gd name="T42" fmla="*/ 3 w 642"/>
                <a:gd name="T43" fmla="*/ 1 h 1052"/>
                <a:gd name="T44" fmla="*/ 3 w 642"/>
                <a:gd name="T45" fmla="*/ 1 h 1052"/>
                <a:gd name="T46" fmla="*/ 1 w 642"/>
                <a:gd name="T47" fmla="*/ 1 h 1052"/>
                <a:gd name="T48" fmla="*/ 1 w 642"/>
                <a:gd name="T49" fmla="*/ 1 h 10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2"/>
                <a:gd name="T76" fmla="*/ 0 h 1052"/>
                <a:gd name="T77" fmla="*/ 642 w 642"/>
                <a:gd name="T78" fmla="*/ 1052 h 10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2" h="1052">
                  <a:moveTo>
                    <a:pt x="106" y="15"/>
                  </a:moveTo>
                  <a:lnTo>
                    <a:pt x="66" y="145"/>
                  </a:lnTo>
                  <a:lnTo>
                    <a:pt x="29" y="302"/>
                  </a:lnTo>
                  <a:lnTo>
                    <a:pt x="4" y="473"/>
                  </a:lnTo>
                  <a:lnTo>
                    <a:pt x="0" y="643"/>
                  </a:lnTo>
                  <a:lnTo>
                    <a:pt x="23" y="799"/>
                  </a:lnTo>
                  <a:lnTo>
                    <a:pt x="83" y="928"/>
                  </a:lnTo>
                  <a:lnTo>
                    <a:pt x="188" y="1016"/>
                  </a:lnTo>
                  <a:lnTo>
                    <a:pt x="351" y="1052"/>
                  </a:lnTo>
                  <a:lnTo>
                    <a:pt x="504" y="1018"/>
                  </a:lnTo>
                  <a:lnTo>
                    <a:pt x="595" y="919"/>
                  </a:lnTo>
                  <a:lnTo>
                    <a:pt x="638" y="773"/>
                  </a:lnTo>
                  <a:lnTo>
                    <a:pt x="642" y="601"/>
                  </a:lnTo>
                  <a:lnTo>
                    <a:pt x="618" y="417"/>
                  </a:lnTo>
                  <a:lnTo>
                    <a:pt x="582" y="244"/>
                  </a:lnTo>
                  <a:lnTo>
                    <a:pt x="541" y="99"/>
                  </a:lnTo>
                  <a:lnTo>
                    <a:pt x="514" y="0"/>
                  </a:lnTo>
                  <a:lnTo>
                    <a:pt x="496" y="0"/>
                  </a:lnTo>
                  <a:lnTo>
                    <a:pt x="450" y="0"/>
                  </a:lnTo>
                  <a:lnTo>
                    <a:pt x="386" y="0"/>
                  </a:lnTo>
                  <a:lnTo>
                    <a:pt x="312" y="4"/>
                  </a:lnTo>
                  <a:lnTo>
                    <a:pt x="236" y="4"/>
                  </a:lnTo>
                  <a:lnTo>
                    <a:pt x="170" y="7"/>
                  </a:lnTo>
                  <a:lnTo>
                    <a:pt x="124" y="9"/>
                  </a:lnTo>
                  <a:lnTo>
                    <a:pt x="106" y="15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1" name="Freeform 164"/>
            <p:cNvSpPr>
              <a:spLocks/>
            </p:cNvSpPr>
            <p:nvPr/>
          </p:nvSpPr>
          <p:spPr bwMode="auto">
            <a:xfrm>
              <a:off x="4822" y="2781"/>
              <a:ext cx="282" cy="461"/>
            </a:xfrm>
            <a:custGeom>
              <a:avLst/>
              <a:gdLst>
                <a:gd name="T0" fmla="*/ 2 w 562"/>
                <a:gd name="T1" fmla="*/ 0 h 923"/>
                <a:gd name="T2" fmla="*/ 1 w 562"/>
                <a:gd name="T3" fmla="*/ 2 h 923"/>
                <a:gd name="T4" fmla="*/ 1 w 562"/>
                <a:gd name="T5" fmla="*/ 4 h 923"/>
                <a:gd name="T6" fmla="*/ 1 w 562"/>
                <a:gd name="T7" fmla="*/ 6 h 923"/>
                <a:gd name="T8" fmla="*/ 0 w 562"/>
                <a:gd name="T9" fmla="*/ 8 h 923"/>
                <a:gd name="T10" fmla="*/ 1 w 562"/>
                <a:gd name="T11" fmla="*/ 10 h 923"/>
                <a:gd name="T12" fmla="*/ 2 w 562"/>
                <a:gd name="T13" fmla="*/ 12 h 923"/>
                <a:gd name="T14" fmla="*/ 3 w 562"/>
                <a:gd name="T15" fmla="*/ 13 h 923"/>
                <a:gd name="T16" fmla="*/ 5 w 562"/>
                <a:gd name="T17" fmla="*/ 14 h 923"/>
                <a:gd name="T18" fmla="*/ 7 w 562"/>
                <a:gd name="T19" fmla="*/ 13 h 923"/>
                <a:gd name="T20" fmla="*/ 9 w 562"/>
                <a:gd name="T21" fmla="*/ 12 h 923"/>
                <a:gd name="T22" fmla="*/ 9 w 562"/>
                <a:gd name="T23" fmla="*/ 10 h 923"/>
                <a:gd name="T24" fmla="*/ 9 w 562"/>
                <a:gd name="T25" fmla="*/ 8 h 923"/>
                <a:gd name="T26" fmla="*/ 9 w 562"/>
                <a:gd name="T27" fmla="*/ 5 h 923"/>
                <a:gd name="T28" fmla="*/ 8 w 562"/>
                <a:gd name="T29" fmla="*/ 3 h 923"/>
                <a:gd name="T30" fmla="*/ 8 w 562"/>
                <a:gd name="T31" fmla="*/ 1 h 923"/>
                <a:gd name="T32" fmla="*/ 8 w 562"/>
                <a:gd name="T33" fmla="*/ 0 h 923"/>
                <a:gd name="T34" fmla="*/ 7 w 562"/>
                <a:gd name="T35" fmla="*/ 0 h 923"/>
                <a:gd name="T36" fmla="*/ 7 w 562"/>
                <a:gd name="T37" fmla="*/ 0 h 923"/>
                <a:gd name="T38" fmla="*/ 6 w 562"/>
                <a:gd name="T39" fmla="*/ 0 h 923"/>
                <a:gd name="T40" fmla="*/ 5 w 562"/>
                <a:gd name="T41" fmla="*/ 0 h 923"/>
                <a:gd name="T42" fmla="*/ 4 w 562"/>
                <a:gd name="T43" fmla="*/ 0 h 923"/>
                <a:gd name="T44" fmla="*/ 3 w 562"/>
                <a:gd name="T45" fmla="*/ 0 h 923"/>
                <a:gd name="T46" fmla="*/ 2 w 562"/>
                <a:gd name="T47" fmla="*/ 0 h 923"/>
                <a:gd name="T48" fmla="*/ 2 w 562"/>
                <a:gd name="T49" fmla="*/ 0 h 9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2"/>
                <a:gd name="T76" fmla="*/ 0 h 923"/>
                <a:gd name="T77" fmla="*/ 562 w 562"/>
                <a:gd name="T78" fmla="*/ 923 h 9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2" h="923">
                  <a:moveTo>
                    <a:pt x="93" y="14"/>
                  </a:moveTo>
                  <a:lnTo>
                    <a:pt x="56" y="128"/>
                  </a:lnTo>
                  <a:lnTo>
                    <a:pt x="25" y="266"/>
                  </a:lnTo>
                  <a:lnTo>
                    <a:pt x="2" y="415"/>
                  </a:lnTo>
                  <a:lnTo>
                    <a:pt x="0" y="564"/>
                  </a:lnTo>
                  <a:lnTo>
                    <a:pt x="19" y="700"/>
                  </a:lnTo>
                  <a:lnTo>
                    <a:pt x="73" y="815"/>
                  </a:lnTo>
                  <a:lnTo>
                    <a:pt x="164" y="892"/>
                  </a:lnTo>
                  <a:lnTo>
                    <a:pt x="306" y="923"/>
                  </a:lnTo>
                  <a:lnTo>
                    <a:pt x="440" y="892"/>
                  </a:lnTo>
                  <a:lnTo>
                    <a:pt x="521" y="805"/>
                  </a:lnTo>
                  <a:lnTo>
                    <a:pt x="558" y="677"/>
                  </a:lnTo>
                  <a:lnTo>
                    <a:pt x="562" y="528"/>
                  </a:lnTo>
                  <a:lnTo>
                    <a:pt x="541" y="367"/>
                  </a:lnTo>
                  <a:lnTo>
                    <a:pt x="510" y="215"/>
                  </a:lnTo>
                  <a:lnTo>
                    <a:pt x="475" y="87"/>
                  </a:lnTo>
                  <a:lnTo>
                    <a:pt x="451" y="0"/>
                  </a:lnTo>
                  <a:lnTo>
                    <a:pt x="434" y="0"/>
                  </a:lnTo>
                  <a:lnTo>
                    <a:pt x="395" y="0"/>
                  </a:lnTo>
                  <a:lnTo>
                    <a:pt x="337" y="0"/>
                  </a:lnTo>
                  <a:lnTo>
                    <a:pt x="273" y="4"/>
                  </a:lnTo>
                  <a:lnTo>
                    <a:pt x="207" y="4"/>
                  </a:lnTo>
                  <a:lnTo>
                    <a:pt x="149" y="8"/>
                  </a:lnTo>
                  <a:lnTo>
                    <a:pt x="108" y="10"/>
                  </a:lnTo>
                  <a:lnTo>
                    <a:pt x="93" y="14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2" name="Freeform 165"/>
            <p:cNvSpPr>
              <a:spLocks/>
            </p:cNvSpPr>
            <p:nvPr/>
          </p:nvSpPr>
          <p:spPr bwMode="auto">
            <a:xfrm>
              <a:off x="4668" y="2356"/>
              <a:ext cx="593" cy="438"/>
            </a:xfrm>
            <a:custGeom>
              <a:avLst/>
              <a:gdLst>
                <a:gd name="T0" fmla="*/ 3 w 1185"/>
                <a:gd name="T1" fmla="*/ 2 h 876"/>
                <a:gd name="T2" fmla="*/ 4 w 1185"/>
                <a:gd name="T3" fmla="*/ 1 h 876"/>
                <a:gd name="T4" fmla="*/ 6 w 1185"/>
                <a:gd name="T5" fmla="*/ 1 h 876"/>
                <a:gd name="T6" fmla="*/ 8 w 1185"/>
                <a:gd name="T7" fmla="*/ 0 h 876"/>
                <a:gd name="T8" fmla="*/ 10 w 1185"/>
                <a:gd name="T9" fmla="*/ 0 h 876"/>
                <a:gd name="T10" fmla="*/ 12 w 1185"/>
                <a:gd name="T11" fmla="*/ 1 h 876"/>
                <a:gd name="T12" fmla="*/ 14 w 1185"/>
                <a:gd name="T13" fmla="*/ 1 h 876"/>
                <a:gd name="T14" fmla="*/ 15 w 1185"/>
                <a:gd name="T15" fmla="*/ 1 h 876"/>
                <a:gd name="T16" fmla="*/ 17 w 1185"/>
                <a:gd name="T17" fmla="*/ 2 h 876"/>
                <a:gd name="T18" fmla="*/ 17 w 1185"/>
                <a:gd name="T19" fmla="*/ 2 h 876"/>
                <a:gd name="T20" fmla="*/ 18 w 1185"/>
                <a:gd name="T21" fmla="*/ 3 h 876"/>
                <a:gd name="T22" fmla="*/ 18 w 1185"/>
                <a:gd name="T23" fmla="*/ 5 h 876"/>
                <a:gd name="T24" fmla="*/ 19 w 1185"/>
                <a:gd name="T25" fmla="*/ 7 h 876"/>
                <a:gd name="T26" fmla="*/ 19 w 1185"/>
                <a:gd name="T27" fmla="*/ 7 h 876"/>
                <a:gd name="T28" fmla="*/ 19 w 1185"/>
                <a:gd name="T29" fmla="*/ 10 h 876"/>
                <a:gd name="T30" fmla="*/ 19 w 1185"/>
                <a:gd name="T31" fmla="*/ 12 h 876"/>
                <a:gd name="T32" fmla="*/ 18 w 1185"/>
                <a:gd name="T33" fmla="*/ 13 h 876"/>
                <a:gd name="T34" fmla="*/ 15 w 1185"/>
                <a:gd name="T35" fmla="*/ 14 h 876"/>
                <a:gd name="T36" fmla="*/ 13 w 1185"/>
                <a:gd name="T37" fmla="*/ 14 h 876"/>
                <a:gd name="T38" fmla="*/ 11 w 1185"/>
                <a:gd name="T39" fmla="*/ 14 h 876"/>
                <a:gd name="T40" fmla="*/ 9 w 1185"/>
                <a:gd name="T41" fmla="*/ 14 h 876"/>
                <a:gd name="T42" fmla="*/ 7 w 1185"/>
                <a:gd name="T43" fmla="*/ 14 h 876"/>
                <a:gd name="T44" fmla="*/ 5 w 1185"/>
                <a:gd name="T45" fmla="*/ 13 h 876"/>
                <a:gd name="T46" fmla="*/ 3 w 1185"/>
                <a:gd name="T47" fmla="*/ 13 h 876"/>
                <a:gd name="T48" fmla="*/ 2 w 1185"/>
                <a:gd name="T49" fmla="*/ 12 h 876"/>
                <a:gd name="T50" fmla="*/ 1 w 1185"/>
                <a:gd name="T51" fmla="*/ 11 h 876"/>
                <a:gd name="T52" fmla="*/ 0 w 1185"/>
                <a:gd name="T53" fmla="*/ 10 h 876"/>
                <a:gd name="T54" fmla="*/ 1 w 1185"/>
                <a:gd name="T55" fmla="*/ 7 h 876"/>
                <a:gd name="T56" fmla="*/ 1 w 1185"/>
                <a:gd name="T57" fmla="*/ 6 h 876"/>
                <a:gd name="T58" fmla="*/ 1 w 1185"/>
                <a:gd name="T59" fmla="*/ 5 h 876"/>
                <a:gd name="T60" fmla="*/ 2 w 1185"/>
                <a:gd name="T61" fmla="*/ 3 h 876"/>
                <a:gd name="T62" fmla="*/ 2 w 1185"/>
                <a:gd name="T63" fmla="*/ 2 h 876"/>
                <a:gd name="T64" fmla="*/ 3 w 1185"/>
                <a:gd name="T65" fmla="*/ 2 h 8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85"/>
                <a:gd name="T100" fmla="*/ 0 h 876"/>
                <a:gd name="T101" fmla="*/ 1185 w 1185"/>
                <a:gd name="T102" fmla="*/ 876 h 8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85" h="876">
                  <a:moveTo>
                    <a:pt x="132" y="87"/>
                  </a:moveTo>
                  <a:lnTo>
                    <a:pt x="247" y="43"/>
                  </a:lnTo>
                  <a:lnTo>
                    <a:pt x="365" y="16"/>
                  </a:lnTo>
                  <a:lnTo>
                    <a:pt x="485" y="0"/>
                  </a:lnTo>
                  <a:lnTo>
                    <a:pt x="605" y="0"/>
                  </a:lnTo>
                  <a:lnTo>
                    <a:pt x="724" y="10"/>
                  </a:lnTo>
                  <a:lnTo>
                    <a:pt x="840" y="31"/>
                  </a:lnTo>
                  <a:lnTo>
                    <a:pt x="952" y="60"/>
                  </a:lnTo>
                  <a:lnTo>
                    <a:pt x="1061" y="101"/>
                  </a:lnTo>
                  <a:lnTo>
                    <a:pt x="1071" y="122"/>
                  </a:lnTo>
                  <a:lnTo>
                    <a:pt x="1098" y="186"/>
                  </a:lnTo>
                  <a:lnTo>
                    <a:pt x="1133" y="277"/>
                  </a:lnTo>
                  <a:lnTo>
                    <a:pt x="1166" y="390"/>
                  </a:lnTo>
                  <a:lnTo>
                    <a:pt x="1185" y="504"/>
                  </a:lnTo>
                  <a:lnTo>
                    <a:pt x="1185" y="620"/>
                  </a:lnTo>
                  <a:lnTo>
                    <a:pt x="1156" y="719"/>
                  </a:lnTo>
                  <a:lnTo>
                    <a:pt x="1090" y="795"/>
                  </a:lnTo>
                  <a:lnTo>
                    <a:pt x="949" y="838"/>
                  </a:lnTo>
                  <a:lnTo>
                    <a:pt x="807" y="867"/>
                  </a:lnTo>
                  <a:lnTo>
                    <a:pt x="667" y="876"/>
                  </a:lnTo>
                  <a:lnTo>
                    <a:pt x="534" y="874"/>
                  </a:lnTo>
                  <a:lnTo>
                    <a:pt x="406" y="857"/>
                  </a:lnTo>
                  <a:lnTo>
                    <a:pt x="287" y="828"/>
                  </a:lnTo>
                  <a:lnTo>
                    <a:pt x="183" y="789"/>
                  </a:lnTo>
                  <a:lnTo>
                    <a:pt x="93" y="743"/>
                  </a:lnTo>
                  <a:lnTo>
                    <a:pt x="27" y="681"/>
                  </a:lnTo>
                  <a:lnTo>
                    <a:pt x="0" y="591"/>
                  </a:lnTo>
                  <a:lnTo>
                    <a:pt x="2" y="483"/>
                  </a:lnTo>
                  <a:lnTo>
                    <a:pt x="25" y="370"/>
                  </a:lnTo>
                  <a:lnTo>
                    <a:pt x="57" y="262"/>
                  </a:lnTo>
                  <a:lnTo>
                    <a:pt x="93" y="173"/>
                  </a:lnTo>
                  <a:lnTo>
                    <a:pt x="121" y="109"/>
                  </a:lnTo>
                  <a:lnTo>
                    <a:pt x="132" y="87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3" name="Freeform 166"/>
            <p:cNvSpPr>
              <a:spLocks/>
            </p:cNvSpPr>
            <p:nvPr/>
          </p:nvSpPr>
          <p:spPr bwMode="auto">
            <a:xfrm>
              <a:off x="4679" y="2367"/>
              <a:ext cx="571" cy="418"/>
            </a:xfrm>
            <a:custGeom>
              <a:avLst/>
              <a:gdLst>
                <a:gd name="T0" fmla="*/ 2 w 1142"/>
                <a:gd name="T1" fmla="*/ 1 h 838"/>
                <a:gd name="T2" fmla="*/ 3 w 1142"/>
                <a:gd name="T3" fmla="*/ 0 h 838"/>
                <a:gd name="T4" fmla="*/ 5 w 1142"/>
                <a:gd name="T5" fmla="*/ 0 h 838"/>
                <a:gd name="T6" fmla="*/ 7 w 1142"/>
                <a:gd name="T7" fmla="*/ 0 h 838"/>
                <a:gd name="T8" fmla="*/ 9 w 1142"/>
                <a:gd name="T9" fmla="*/ 0 h 838"/>
                <a:gd name="T10" fmla="*/ 10 w 1142"/>
                <a:gd name="T11" fmla="*/ 0 h 838"/>
                <a:gd name="T12" fmla="*/ 12 w 1142"/>
                <a:gd name="T13" fmla="*/ 0 h 838"/>
                <a:gd name="T14" fmla="*/ 14 w 1142"/>
                <a:gd name="T15" fmla="*/ 0 h 838"/>
                <a:gd name="T16" fmla="*/ 15 w 1142"/>
                <a:gd name="T17" fmla="*/ 1 h 838"/>
                <a:gd name="T18" fmla="*/ 17 w 1142"/>
                <a:gd name="T19" fmla="*/ 1 h 838"/>
                <a:gd name="T20" fmla="*/ 17 w 1142"/>
                <a:gd name="T21" fmla="*/ 2 h 838"/>
                <a:gd name="T22" fmla="*/ 17 w 1142"/>
                <a:gd name="T23" fmla="*/ 4 h 838"/>
                <a:gd name="T24" fmla="*/ 18 w 1142"/>
                <a:gd name="T25" fmla="*/ 5 h 838"/>
                <a:gd name="T26" fmla="*/ 18 w 1142"/>
                <a:gd name="T27" fmla="*/ 7 h 838"/>
                <a:gd name="T28" fmla="*/ 18 w 1142"/>
                <a:gd name="T29" fmla="*/ 9 h 838"/>
                <a:gd name="T30" fmla="*/ 18 w 1142"/>
                <a:gd name="T31" fmla="*/ 10 h 838"/>
                <a:gd name="T32" fmla="*/ 17 w 1142"/>
                <a:gd name="T33" fmla="*/ 11 h 838"/>
                <a:gd name="T34" fmla="*/ 14 w 1142"/>
                <a:gd name="T35" fmla="*/ 12 h 838"/>
                <a:gd name="T36" fmla="*/ 12 w 1142"/>
                <a:gd name="T37" fmla="*/ 12 h 838"/>
                <a:gd name="T38" fmla="*/ 10 w 1142"/>
                <a:gd name="T39" fmla="*/ 13 h 838"/>
                <a:gd name="T40" fmla="*/ 8 w 1142"/>
                <a:gd name="T41" fmla="*/ 13 h 838"/>
                <a:gd name="T42" fmla="*/ 6 w 1142"/>
                <a:gd name="T43" fmla="*/ 12 h 838"/>
                <a:gd name="T44" fmla="*/ 4 w 1142"/>
                <a:gd name="T45" fmla="*/ 12 h 838"/>
                <a:gd name="T46" fmla="*/ 2 w 1142"/>
                <a:gd name="T47" fmla="*/ 11 h 838"/>
                <a:gd name="T48" fmla="*/ 1 w 1142"/>
                <a:gd name="T49" fmla="*/ 11 h 838"/>
                <a:gd name="T50" fmla="*/ 1 w 1142"/>
                <a:gd name="T51" fmla="*/ 10 h 838"/>
                <a:gd name="T52" fmla="*/ 0 w 1142"/>
                <a:gd name="T53" fmla="*/ 8 h 838"/>
                <a:gd name="T54" fmla="*/ 0 w 1142"/>
                <a:gd name="T55" fmla="*/ 7 h 838"/>
                <a:gd name="T56" fmla="*/ 1 w 1142"/>
                <a:gd name="T57" fmla="*/ 5 h 838"/>
                <a:gd name="T58" fmla="*/ 1 w 1142"/>
                <a:gd name="T59" fmla="*/ 3 h 838"/>
                <a:gd name="T60" fmla="*/ 1 w 1142"/>
                <a:gd name="T61" fmla="*/ 2 h 838"/>
                <a:gd name="T62" fmla="*/ 1 w 1142"/>
                <a:gd name="T63" fmla="*/ 1 h 838"/>
                <a:gd name="T64" fmla="*/ 2 w 1142"/>
                <a:gd name="T65" fmla="*/ 1 h 8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42"/>
                <a:gd name="T100" fmla="*/ 0 h 838"/>
                <a:gd name="T101" fmla="*/ 1142 w 1142"/>
                <a:gd name="T102" fmla="*/ 838 h 8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42" h="838">
                  <a:moveTo>
                    <a:pt x="128" y="82"/>
                  </a:moveTo>
                  <a:lnTo>
                    <a:pt x="236" y="39"/>
                  </a:lnTo>
                  <a:lnTo>
                    <a:pt x="351" y="14"/>
                  </a:lnTo>
                  <a:lnTo>
                    <a:pt x="465" y="0"/>
                  </a:lnTo>
                  <a:lnTo>
                    <a:pt x="581" y="0"/>
                  </a:lnTo>
                  <a:lnTo>
                    <a:pt x="692" y="10"/>
                  </a:lnTo>
                  <a:lnTo>
                    <a:pt x="804" y="29"/>
                  </a:lnTo>
                  <a:lnTo>
                    <a:pt x="913" y="59"/>
                  </a:lnTo>
                  <a:lnTo>
                    <a:pt x="1018" y="95"/>
                  </a:lnTo>
                  <a:lnTo>
                    <a:pt x="1027" y="117"/>
                  </a:lnTo>
                  <a:lnTo>
                    <a:pt x="1055" y="177"/>
                  </a:lnTo>
                  <a:lnTo>
                    <a:pt x="1088" y="264"/>
                  </a:lnTo>
                  <a:lnTo>
                    <a:pt x="1121" y="371"/>
                  </a:lnTo>
                  <a:lnTo>
                    <a:pt x="1140" y="481"/>
                  </a:lnTo>
                  <a:lnTo>
                    <a:pt x="1142" y="592"/>
                  </a:lnTo>
                  <a:lnTo>
                    <a:pt x="1113" y="687"/>
                  </a:lnTo>
                  <a:lnTo>
                    <a:pt x="1049" y="760"/>
                  </a:lnTo>
                  <a:lnTo>
                    <a:pt x="911" y="801"/>
                  </a:lnTo>
                  <a:lnTo>
                    <a:pt x="775" y="828"/>
                  </a:lnTo>
                  <a:lnTo>
                    <a:pt x="642" y="838"/>
                  </a:lnTo>
                  <a:lnTo>
                    <a:pt x="512" y="838"/>
                  </a:lnTo>
                  <a:lnTo>
                    <a:pt x="387" y="820"/>
                  </a:lnTo>
                  <a:lnTo>
                    <a:pt x="275" y="793"/>
                  </a:lnTo>
                  <a:lnTo>
                    <a:pt x="172" y="755"/>
                  </a:lnTo>
                  <a:lnTo>
                    <a:pt x="87" y="710"/>
                  </a:lnTo>
                  <a:lnTo>
                    <a:pt x="23" y="650"/>
                  </a:lnTo>
                  <a:lnTo>
                    <a:pt x="0" y="565"/>
                  </a:lnTo>
                  <a:lnTo>
                    <a:pt x="0" y="462"/>
                  </a:lnTo>
                  <a:lnTo>
                    <a:pt x="23" y="355"/>
                  </a:lnTo>
                  <a:lnTo>
                    <a:pt x="54" y="250"/>
                  </a:lnTo>
                  <a:lnTo>
                    <a:pt x="89" y="163"/>
                  </a:lnTo>
                  <a:lnTo>
                    <a:pt x="116" y="103"/>
                  </a:lnTo>
                  <a:lnTo>
                    <a:pt x="128" y="82"/>
                  </a:lnTo>
                  <a:close/>
                </a:path>
              </a:pathLst>
            </a:custGeom>
            <a:solidFill>
              <a:srgbClr val="CC4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4" name="Freeform 167"/>
            <p:cNvSpPr>
              <a:spLocks/>
            </p:cNvSpPr>
            <p:nvPr/>
          </p:nvSpPr>
          <p:spPr bwMode="auto">
            <a:xfrm>
              <a:off x="4688" y="2378"/>
              <a:ext cx="548" cy="400"/>
            </a:xfrm>
            <a:custGeom>
              <a:avLst/>
              <a:gdLst>
                <a:gd name="T0" fmla="*/ 1 w 1096"/>
                <a:gd name="T1" fmla="*/ 2 h 798"/>
                <a:gd name="T2" fmla="*/ 3 w 1096"/>
                <a:gd name="T3" fmla="*/ 1 h 798"/>
                <a:gd name="T4" fmla="*/ 5 w 1096"/>
                <a:gd name="T5" fmla="*/ 1 h 798"/>
                <a:gd name="T6" fmla="*/ 6 w 1096"/>
                <a:gd name="T7" fmla="*/ 0 h 798"/>
                <a:gd name="T8" fmla="*/ 9 w 1096"/>
                <a:gd name="T9" fmla="*/ 0 h 798"/>
                <a:gd name="T10" fmla="*/ 10 w 1096"/>
                <a:gd name="T11" fmla="*/ 1 h 798"/>
                <a:gd name="T12" fmla="*/ 12 w 1096"/>
                <a:gd name="T13" fmla="*/ 1 h 798"/>
                <a:gd name="T14" fmla="*/ 13 w 1096"/>
                <a:gd name="T15" fmla="*/ 1 h 798"/>
                <a:gd name="T16" fmla="*/ 15 w 1096"/>
                <a:gd name="T17" fmla="*/ 2 h 798"/>
                <a:gd name="T18" fmla="*/ 15 w 1096"/>
                <a:gd name="T19" fmla="*/ 2 h 798"/>
                <a:gd name="T20" fmla="*/ 15 w 1096"/>
                <a:gd name="T21" fmla="*/ 3 h 798"/>
                <a:gd name="T22" fmla="*/ 17 w 1096"/>
                <a:gd name="T23" fmla="*/ 4 h 798"/>
                <a:gd name="T24" fmla="*/ 17 w 1096"/>
                <a:gd name="T25" fmla="*/ 6 h 798"/>
                <a:gd name="T26" fmla="*/ 17 w 1096"/>
                <a:gd name="T27" fmla="*/ 8 h 798"/>
                <a:gd name="T28" fmla="*/ 17 w 1096"/>
                <a:gd name="T29" fmla="*/ 9 h 798"/>
                <a:gd name="T30" fmla="*/ 17 w 1096"/>
                <a:gd name="T31" fmla="*/ 11 h 798"/>
                <a:gd name="T32" fmla="*/ 15 w 1096"/>
                <a:gd name="T33" fmla="*/ 12 h 798"/>
                <a:gd name="T34" fmla="*/ 13 w 1096"/>
                <a:gd name="T35" fmla="*/ 12 h 798"/>
                <a:gd name="T36" fmla="*/ 11 w 1096"/>
                <a:gd name="T37" fmla="*/ 13 h 798"/>
                <a:gd name="T38" fmla="*/ 9 w 1096"/>
                <a:gd name="T39" fmla="*/ 13 h 798"/>
                <a:gd name="T40" fmla="*/ 7 w 1096"/>
                <a:gd name="T41" fmla="*/ 13 h 798"/>
                <a:gd name="T42" fmla="*/ 5 w 1096"/>
                <a:gd name="T43" fmla="*/ 13 h 798"/>
                <a:gd name="T44" fmla="*/ 4 w 1096"/>
                <a:gd name="T45" fmla="*/ 12 h 798"/>
                <a:gd name="T46" fmla="*/ 2 w 1096"/>
                <a:gd name="T47" fmla="*/ 12 h 798"/>
                <a:gd name="T48" fmla="*/ 1 w 1096"/>
                <a:gd name="T49" fmla="*/ 11 h 798"/>
                <a:gd name="T50" fmla="*/ 1 w 1096"/>
                <a:gd name="T51" fmla="*/ 10 h 798"/>
                <a:gd name="T52" fmla="*/ 0 w 1096"/>
                <a:gd name="T53" fmla="*/ 9 h 798"/>
                <a:gd name="T54" fmla="*/ 1 w 1096"/>
                <a:gd name="T55" fmla="*/ 7 h 798"/>
                <a:gd name="T56" fmla="*/ 1 w 1096"/>
                <a:gd name="T57" fmla="*/ 6 h 798"/>
                <a:gd name="T58" fmla="*/ 1 w 1096"/>
                <a:gd name="T59" fmla="*/ 4 h 798"/>
                <a:gd name="T60" fmla="*/ 1 w 1096"/>
                <a:gd name="T61" fmla="*/ 3 h 798"/>
                <a:gd name="T62" fmla="*/ 1 w 1096"/>
                <a:gd name="T63" fmla="*/ 2 h 798"/>
                <a:gd name="T64" fmla="*/ 1 w 1096"/>
                <a:gd name="T65" fmla="*/ 2 h 79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6"/>
                <a:gd name="T100" fmla="*/ 0 h 798"/>
                <a:gd name="T101" fmla="*/ 1096 w 1096"/>
                <a:gd name="T102" fmla="*/ 798 h 79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6" h="798">
                  <a:moveTo>
                    <a:pt x="124" y="75"/>
                  </a:moveTo>
                  <a:lnTo>
                    <a:pt x="227" y="36"/>
                  </a:lnTo>
                  <a:lnTo>
                    <a:pt x="336" y="11"/>
                  </a:lnTo>
                  <a:lnTo>
                    <a:pt x="446" y="0"/>
                  </a:lnTo>
                  <a:lnTo>
                    <a:pt x="557" y="0"/>
                  </a:lnTo>
                  <a:lnTo>
                    <a:pt x="663" y="9"/>
                  </a:lnTo>
                  <a:lnTo>
                    <a:pt x="772" y="29"/>
                  </a:lnTo>
                  <a:lnTo>
                    <a:pt x="875" y="54"/>
                  </a:lnTo>
                  <a:lnTo>
                    <a:pt x="977" y="89"/>
                  </a:lnTo>
                  <a:lnTo>
                    <a:pt x="987" y="108"/>
                  </a:lnTo>
                  <a:lnTo>
                    <a:pt x="1012" y="166"/>
                  </a:lnTo>
                  <a:lnTo>
                    <a:pt x="1043" y="250"/>
                  </a:lnTo>
                  <a:lnTo>
                    <a:pt x="1076" y="353"/>
                  </a:lnTo>
                  <a:lnTo>
                    <a:pt x="1094" y="457"/>
                  </a:lnTo>
                  <a:lnTo>
                    <a:pt x="1096" y="562"/>
                  </a:lnTo>
                  <a:lnTo>
                    <a:pt x="1069" y="653"/>
                  </a:lnTo>
                  <a:lnTo>
                    <a:pt x="1008" y="723"/>
                  </a:lnTo>
                  <a:lnTo>
                    <a:pt x="877" y="764"/>
                  </a:lnTo>
                  <a:lnTo>
                    <a:pt x="747" y="789"/>
                  </a:lnTo>
                  <a:lnTo>
                    <a:pt x="617" y="798"/>
                  </a:lnTo>
                  <a:lnTo>
                    <a:pt x="493" y="798"/>
                  </a:lnTo>
                  <a:lnTo>
                    <a:pt x="372" y="783"/>
                  </a:lnTo>
                  <a:lnTo>
                    <a:pt x="264" y="756"/>
                  </a:lnTo>
                  <a:lnTo>
                    <a:pt x="167" y="719"/>
                  </a:lnTo>
                  <a:lnTo>
                    <a:pt x="83" y="674"/>
                  </a:lnTo>
                  <a:lnTo>
                    <a:pt x="23" y="616"/>
                  </a:lnTo>
                  <a:lnTo>
                    <a:pt x="0" y="535"/>
                  </a:lnTo>
                  <a:lnTo>
                    <a:pt x="2" y="438"/>
                  </a:lnTo>
                  <a:lnTo>
                    <a:pt x="25" y="335"/>
                  </a:lnTo>
                  <a:lnTo>
                    <a:pt x="54" y="234"/>
                  </a:lnTo>
                  <a:lnTo>
                    <a:pt x="87" y="153"/>
                  </a:lnTo>
                  <a:lnTo>
                    <a:pt x="112" y="95"/>
                  </a:lnTo>
                  <a:lnTo>
                    <a:pt x="124" y="75"/>
                  </a:lnTo>
                  <a:close/>
                </a:path>
              </a:pathLst>
            </a:custGeom>
            <a:solidFill>
              <a:srgbClr val="D9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5" name="Freeform 168"/>
            <p:cNvSpPr>
              <a:spLocks/>
            </p:cNvSpPr>
            <p:nvPr/>
          </p:nvSpPr>
          <p:spPr bwMode="auto">
            <a:xfrm>
              <a:off x="4698" y="2389"/>
              <a:ext cx="526" cy="381"/>
            </a:xfrm>
            <a:custGeom>
              <a:avLst/>
              <a:gdLst>
                <a:gd name="T0" fmla="*/ 1 w 1052"/>
                <a:gd name="T1" fmla="*/ 1 h 762"/>
                <a:gd name="T2" fmla="*/ 3 w 1052"/>
                <a:gd name="T3" fmla="*/ 1 h 762"/>
                <a:gd name="T4" fmla="*/ 5 w 1052"/>
                <a:gd name="T5" fmla="*/ 1 h 762"/>
                <a:gd name="T6" fmla="*/ 6 w 1052"/>
                <a:gd name="T7" fmla="*/ 0 h 762"/>
                <a:gd name="T8" fmla="*/ 8 w 1052"/>
                <a:gd name="T9" fmla="*/ 1 h 762"/>
                <a:gd name="T10" fmla="*/ 9 w 1052"/>
                <a:gd name="T11" fmla="*/ 1 h 762"/>
                <a:gd name="T12" fmla="*/ 11 w 1052"/>
                <a:gd name="T13" fmla="*/ 1 h 762"/>
                <a:gd name="T14" fmla="*/ 13 w 1052"/>
                <a:gd name="T15" fmla="*/ 1 h 762"/>
                <a:gd name="T16" fmla="*/ 14 w 1052"/>
                <a:gd name="T17" fmla="*/ 1 h 762"/>
                <a:gd name="T18" fmla="*/ 14 w 1052"/>
                <a:gd name="T19" fmla="*/ 1 h 762"/>
                <a:gd name="T20" fmla="*/ 15 w 1052"/>
                <a:gd name="T21" fmla="*/ 3 h 762"/>
                <a:gd name="T22" fmla="*/ 15 w 1052"/>
                <a:gd name="T23" fmla="*/ 3 h 762"/>
                <a:gd name="T24" fmla="*/ 16 w 1052"/>
                <a:gd name="T25" fmla="*/ 6 h 762"/>
                <a:gd name="T26" fmla="*/ 16 w 1052"/>
                <a:gd name="T27" fmla="*/ 6 h 762"/>
                <a:gd name="T28" fmla="*/ 16 w 1052"/>
                <a:gd name="T29" fmla="*/ 9 h 762"/>
                <a:gd name="T30" fmla="*/ 16 w 1052"/>
                <a:gd name="T31" fmla="*/ 10 h 762"/>
                <a:gd name="T32" fmla="*/ 15 w 1052"/>
                <a:gd name="T33" fmla="*/ 11 h 762"/>
                <a:gd name="T34" fmla="*/ 13 w 1052"/>
                <a:gd name="T35" fmla="*/ 12 h 762"/>
                <a:gd name="T36" fmla="*/ 11 w 1052"/>
                <a:gd name="T37" fmla="*/ 12 h 762"/>
                <a:gd name="T38" fmla="*/ 9 w 1052"/>
                <a:gd name="T39" fmla="*/ 12 h 762"/>
                <a:gd name="T40" fmla="*/ 7 w 1052"/>
                <a:gd name="T41" fmla="*/ 12 h 762"/>
                <a:gd name="T42" fmla="*/ 5 w 1052"/>
                <a:gd name="T43" fmla="*/ 12 h 762"/>
                <a:gd name="T44" fmla="*/ 4 w 1052"/>
                <a:gd name="T45" fmla="*/ 12 h 762"/>
                <a:gd name="T46" fmla="*/ 2 w 1052"/>
                <a:gd name="T47" fmla="*/ 11 h 762"/>
                <a:gd name="T48" fmla="*/ 1 w 1052"/>
                <a:gd name="T49" fmla="*/ 11 h 762"/>
                <a:gd name="T50" fmla="*/ 1 w 1052"/>
                <a:gd name="T51" fmla="*/ 10 h 762"/>
                <a:gd name="T52" fmla="*/ 0 w 1052"/>
                <a:gd name="T53" fmla="*/ 7 h 762"/>
                <a:gd name="T54" fmla="*/ 1 w 1052"/>
                <a:gd name="T55" fmla="*/ 6 h 762"/>
                <a:gd name="T56" fmla="*/ 1 w 1052"/>
                <a:gd name="T57" fmla="*/ 5 h 762"/>
                <a:gd name="T58" fmla="*/ 1 w 1052"/>
                <a:gd name="T59" fmla="*/ 3 h 762"/>
                <a:gd name="T60" fmla="*/ 1 w 1052"/>
                <a:gd name="T61" fmla="*/ 3 h 762"/>
                <a:gd name="T62" fmla="*/ 1 w 1052"/>
                <a:gd name="T63" fmla="*/ 1 h 762"/>
                <a:gd name="T64" fmla="*/ 1 w 1052"/>
                <a:gd name="T65" fmla="*/ 1 h 76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52"/>
                <a:gd name="T100" fmla="*/ 0 h 762"/>
                <a:gd name="T101" fmla="*/ 1052 w 1052"/>
                <a:gd name="T102" fmla="*/ 762 h 76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52" h="762">
                  <a:moveTo>
                    <a:pt x="121" y="70"/>
                  </a:moveTo>
                  <a:lnTo>
                    <a:pt x="220" y="35"/>
                  </a:lnTo>
                  <a:lnTo>
                    <a:pt x="324" y="12"/>
                  </a:lnTo>
                  <a:lnTo>
                    <a:pt x="429" y="0"/>
                  </a:lnTo>
                  <a:lnTo>
                    <a:pt x="534" y="2"/>
                  </a:lnTo>
                  <a:lnTo>
                    <a:pt x="635" y="10"/>
                  </a:lnTo>
                  <a:lnTo>
                    <a:pt x="737" y="27"/>
                  </a:lnTo>
                  <a:lnTo>
                    <a:pt x="838" y="50"/>
                  </a:lnTo>
                  <a:lnTo>
                    <a:pt x="937" y="83"/>
                  </a:lnTo>
                  <a:lnTo>
                    <a:pt x="945" y="103"/>
                  </a:lnTo>
                  <a:lnTo>
                    <a:pt x="970" y="157"/>
                  </a:lnTo>
                  <a:lnTo>
                    <a:pt x="1001" y="237"/>
                  </a:lnTo>
                  <a:lnTo>
                    <a:pt x="1032" y="333"/>
                  </a:lnTo>
                  <a:lnTo>
                    <a:pt x="1050" y="436"/>
                  </a:lnTo>
                  <a:lnTo>
                    <a:pt x="1052" y="535"/>
                  </a:lnTo>
                  <a:lnTo>
                    <a:pt x="1026" y="622"/>
                  </a:lnTo>
                  <a:lnTo>
                    <a:pt x="968" y="688"/>
                  </a:lnTo>
                  <a:lnTo>
                    <a:pt x="842" y="727"/>
                  </a:lnTo>
                  <a:lnTo>
                    <a:pt x="718" y="752"/>
                  </a:lnTo>
                  <a:lnTo>
                    <a:pt x="592" y="762"/>
                  </a:lnTo>
                  <a:lnTo>
                    <a:pt x="474" y="762"/>
                  </a:lnTo>
                  <a:lnTo>
                    <a:pt x="359" y="746"/>
                  </a:lnTo>
                  <a:lnTo>
                    <a:pt x="256" y="721"/>
                  </a:lnTo>
                  <a:lnTo>
                    <a:pt x="163" y="686"/>
                  </a:lnTo>
                  <a:lnTo>
                    <a:pt x="84" y="644"/>
                  </a:lnTo>
                  <a:lnTo>
                    <a:pt x="24" y="587"/>
                  </a:lnTo>
                  <a:lnTo>
                    <a:pt x="0" y="510"/>
                  </a:lnTo>
                  <a:lnTo>
                    <a:pt x="2" y="415"/>
                  </a:lnTo>
                  <a:lnTo>
                    <a:pt x="24" y="318"/>
                  </a:lnTo>
                  <a:lnTo>
                    <a:pt x="53" y="223"/>
                  </a:lnTo>
                  <a:lnTo>
                    <a:pt x="84" y="143"/>
                  </a:lnTo>
                  <a:lnTo>
                    <a:pt x="109" y="89"/>
                  </a:lnTo>
                  <a:lnTo>
                    <a:pt x="121" y="70"/>
                  </a:lnTo>
                  <a:close/>
                </a:path>
              </a:pathLst>
            </a:custGeom>
            <a:solidFill>
              <a:srgbClr val="E6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6" name="Freeform 169"/>
            <p:cNvSpPr>
              <a:spLocks/>
            </p:cNvSpPr>
            <p:nvPr/>
          </p:nvSpPr>
          <p:spPr bwMode="auto">
            <a:xfrm>
              <a:off x="4710" y="2401"/>
              <a:ext cx="502" cy="360"/>
            </a:xfrm>
            <a:custGeom>
              <a:avLst/>
              <a:gdLst>
                <a:gd name="T0" fmla="*/ 2 w 1004"/>
                <a:gd name="T1" fmla="*/ 0 h 721"/>
                <a:gd name="T2" fmla="*/ 4 w 1004"/>
                <a:gd name="T3" fmla="*/ 0 h 721"/>
                <a:gd name="T4" fmla="*/ 5 w 1004"/>
                <a:gd name="T5" fmla="*/ 0 h 721"/>
                <a:gd name="T6" fmla="*/ 7 w 1004"/>
                <a:gd name="T7" fmla="*/ 0 h 721"/>
                <a:gd name="T8" fmla="*/ 8 w 1004"/>
                <a:gd name="T9" fmla="*/ 0 h 721"/>
                <a:gd name="T10" fmla="*/ 10 w 1004"/>
                <a:gd name="T11" fmla="*/ 0 h 721"/>
                <a:gd name="T12" fmla="*/ 11 w 1004"/>
                <a:gd name="T13" fmla="*/ 0 h 721"/>
                <a:gd name="T14" fmla="*/ 13 w 1004"/>
                <a:gd name="T15" fmla="*/ 0 h 721"/>
                <a:gd name="T16" fmla="*/ 14 w 1004"/>
                <a:gd name="T17" fmla="*/ 1 h 721"/>
                <a:gd name="T18" fmla="*/ 15 w 1004"/>
                <a:gd name="T19" fmla="*/ 1 h 721"/>
                <a:gd name="T20" fmla="*/ 15 w 1004"/>
                <a:gd name="T21" fmla="*/ 2 h 721"/>
                <a:gd name="T22" fmla="*/ 15 w 1004"/>
                <a:gd name="T23" fmla="*/ 3 h 721"/>
                <a:gd name="T24" fmla="*/ 16 w 1004"/>
                <a:gd name="T25" fmla="*/ 4 h 721"/>
                <a:gd name="T26" fmla="*/ 16 w 1004"/>
                <a:gd name="T27" fmla="*/ 6 h 721"/>
                <a:gd name="T28" fmla="*/ 16 w 1004"/>
                <a:gd name="T29" fmla="*/ 7 h 721"/>
                <a:gd name="T30" fmla="*/ 16 w 1004"/>
                <a:gd name="T31" fmla="*/ 9 h 721"/>
                <a:gd name="T32" fmla="*/ 15 w 1004"/>
                <a:gd name="T33" fmla="*/ 10 h 721"/>
                <a:gd name="T34" fmla="*/ 13 w 1004"/>
                <a:gd name="T35" fmla="*/ 10 h 721"/>
                <a:gd name="T36" fmla="*/ 11 w 1004"/>
                <a:gd name="T37" fmla="*/ 11 h 721"/>
                <a:gd name="T38" fmla="*/ 9 w 1004"/>
                <a:gd name="T39" fmla="*/ 11 h 721"/>
                <a:gd name="T40" fmla="*/ 8 w 1004"/>
                <a:gd name="T41" fmla="*/ 11 h 721"/>
                <a:gd name="T42" fmla="*/ 6 w 1004"/>
                <a:gd name="T43" fmla="*/ 11 h 721"/>
                <a:gd name="T44" fmla="*/ 4 w 1004"/>
                <a:gd name="T45" fmla="*/ 10 h 721"/>
                <a:gd name="T46" fmla="*/ 3 w 1004"/>
                <a:gd name="T47" fmla="*/ 10 h 721"/>
                <a:gd name="T48" fmla="*/ 2 w 1004"/>
                <a:gd name="T49" fmla="*/ 9 h 721"/>
                <a:gd name="T50" fmla="*/ 1 w 1004"/>
                <a:gd name="T51" fmla="*/ 8 h 721"/>
                <a:gd name="T52" fmla="*/ 0 w 1004"/>
                <a:gd name="T53" fmla="*/ 7 h 721"/>
                <a:gd name="T54" fmla="*/ 1 w 1004"/>
                <a:gd name="T55" fmla="*/ 6 h 721"/>
                <a:gd name="T56" fmla="*/ 1 w 1004"/>
                <a:gd name="T57" fmla="*/ 4 h 721"/>
                <a:gd name="T58" fmla="*/ 1 w 1004"/>
                <a:gd name="T59" fmla="*/ 3 h 721"/>
                <a:gd name="T60" fmla="*/ 2 w 1004"/>
                <a:gd name="T61" fmla="*/ 2 h 721"/>
                <a:gd name="T62" fmla="*/ 2 w 1004"/>
                <a:gd name="T63" fmla="*/ 1 h 721"/>
                <a:gd name="T64" fmla="*/ 2 w 1004"/>
                <a:gd name="T65" fmla="*/ 0 h 7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4"/>
                <a:gd name="T100" fmla="*/ 0 h 721"/>
                <a:gd name="T101" fmla="*/ 1004 w 1004"/>
                <a:gd name="T102" fmla="*/ 721 h 7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4" h="721">
                  <a:moveTo>
                    <a:pt x="116" y="62"/>
                  </a:moveTo>
                  <a:lnTo>
                    <a:pt x="209" y="29"/>
                  </a:lnTo>
                  <a:lnTo>
                    <a:pt x="306" y="10"/>
                  </a:lnTo>
                  <a:lnTo>
                    <a:pt x="405" y="0"/>
                  </a:lnTo>
                  <a:lnTo>
                    <a:pt x="504" y="0"/>
                  </a:lnTo>
                  <a:lnTo>
                    <a:pt x="601" y="8"/>
                  </a:lnTo>
                  <a:lnTo>
                    <a:pt x="700" y="24"/>
                  </a:lnTo>
                  <a:lnTo>
                    <a:pt x="797" y="45"/>
                  </a:lnTo>
                  <a:lnTo>
                    <a:pt x="892" y="74"/>
                  </a:lnTo>
                  <a:lnTo>
                    <a:pt x="900" y="91"/>
                  </a:lnTo>
                  <a:lnTo>
                    <a:pt x="925" y="144"/>
                  </a:lnTo>
                  <a:lnTo>
                    <a:pt x="954" y="219"/>
                  </a:lnTo>
                  <a:lnTo>
                    <a:pt x="983" y="312"/>
                  </a:lnTo>
                  <a:lnTo>
                    <a:pt x="1002" y="409"/>
                  </a:lnTo>
                  <a:lnTo>
                    <a:pt x="1004" y="504"/>
                  </a:lnTo>
                  <a:lnTo>
                    <a:pt x="979" y="588"/>
                  </a:lnTo>
                  <a:lnTo>
                    <a:pt x="923" y="652"/>
                  </a:lnTo>
                  <a:lnTo>
                    <a:pt x="803" y="687"/>
                  </a:lnTo>
                  <a:lnTo>
                    <a:pt x="682" y="712"/>
                  </a:lnTo>
                  <a:lnTo>
                    <a:pt x="562" y="721"/>
                  </a:lnTo>
                  <a:lnTo>
                    <a:pt x="450" y="721"/>
                  </a:lnTo>
                  <a:lnTo>
                    <a:pt x="339" y="706"/>
                  </a:lnTo>
                  <a:lnTo>
                    <a:pt x="240" y="683"/>
                  </a:lnTo>
                  <a:lnTo>
                    <a:pt x="151" y="648"/>
                  </a:lnTo>
                  <a:lnTo>
                    <a:pt x="75" y="609"/>
                  </a:lnTo>
                  <a:lnTo>
                    <a:pt x="19" y="557"/>
                  </a:lnTo>
                  <a:lnTo>
                    <a:pt x="0" y="483"/>
                  </a:lnTo>
                  <a:lnTo>
                    <a:pt x="2" y="392"/>
                  </a:lnTo>
                  <a:lnTo>
                    <a:pt x="23" y="299"/>
                  </a:lnTo>
                  <a:lnTo>
                    <a:pt x="50" y="208"/>
                  </a:lnTo>
                  <a:lnTo>
                    <a:pt x="81" y="134"/>
                  </a:lnTo>
                  <a:lnTo>
                    <a:pt x="104" y="80"/>
                  </a:lnTo>
                  <a:lnTo>
                    <a:pt x="116" y="62"/>
                  </a:lnTo>
                  <a:close/>
                </a:path>
              </a:pathLst>
            </a:custGeom>
            <a:solidFill>
              <a:srgbClr val="F27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7" name="Freeform 170"/>
            <p:cNvSpPr>
              <a:spLocks/>
            </p:cNvSpPr>
            <p:nvPr/>
          </p:nvSpPr>
          <p:spPr bwMode="auto">
            <a:xfrm>
              <a:off x="4719" y="2412"/>
              <a:ext cx="481" cy="341"/>
            </a:xfrm>
            <a:custGeom>
              <a:avLst/>
              <a:gdLst>
                <a:gd name="T0" fmla="*/ 1 w 964"/>
                <a:gd name="T1" fmla="*/ 1 h 682"/>
                <a:gd name="T2" fmla="*/ 3 w 964"/>
                <a:gd name="T3" fmla="*/ 1 h 682"/>
                <a:gd name="T4" fmla="*/ 4 w 964"/>
                <a:gd name="T5" fmla="*/ 1 h 682"/>
                <a:gd name="T6" fmla="*/ 6 w 964"/>
                <a:gd name="T7" fmla="*/ 0 h 682"/>
                <a:gd name="T8" fmla="*/ 7 w 964"/>
                <a:gd name="T9" fmla="*/ 0 h 682"/>
                <a:gd name="T10" fmla="*/ 8 w 964"/>
                <a:gd name="T11" fmla="*/ 1 h 682"/>
                <a:gd name="T12" fmla="*/ 10 w 964"/>
                <a:gd name="T13" fmla="*/ 1 h 682"/>
                <a:gd name="T14" fmla="*/ 11 w 964"/>
                <a:gd name="T15" fmla="*/ 1 h 682"/>
                <a:gd name="T16" fmla="*/ 13 w 964"/>
                <a:gd name="T17" fmla="*/ 1 h 682"/>
                <a:gd name="T18" fmla="*/ 13 w 964"/>
                <a:gd name="T19" fmla="*/ 1 h 682"/>
                <a:gd name="T20" fmla="*/ 13 w 964"/>
                <a:gd name="T21" fmla="*/ 3 h 682"/>
                <a:gd name="T22" fmla="*/ 14 w 964"/>
                <a:gd name="T23" fmla="*/ 3 h 682"/>
                <a:gd name="T24" fmla="*/ 14 w 964"/>
                <a:gd name="T25" fmla="*/ 5 h 682"/>
                <a:gd name="T26" fmla="*/ 14 w 964"/>
                <a:gd name="T27" fmla="*/ 5 h 682"/>
                <a:gd name="T28" fmla="*/ 15 w 964"/>
                <a:gd name="T29" fmla="*/ 7 h 682"/>
                <a:gd name="T30" fmla="*/ 14 w 964"/>
                <a:gd name="T31" fmla="*/ 9 h 682"/>
                <a:gd name="T32" fmla="*/ 13 w 964"/>
                <a:gd name="T33" fmla="*/ 10 h 682"/>
                <a:gd name="T34" fmla="*/ 12 w 964"/>
                <a:gd name="T35" fmla="*/ 11 h 682"/>
                <a:gd name="T36" fmla="*/ 10 w 964"/>
                <a:gd name="T37" fmla="*/ 11 h 682"/>
                <a:gd name="T38" fmla="*/ 8 w 964"/>
                <a:gd name="T39" fmla="*/ 11 h 682"/>
                <a:gd name="T40" fmla="*/ 6 w 964"/>
                <a:gd name="T41" fmla="*/ 11 h 682"/>
                <a:gd name="T42" fmla="*/ 5 w 964"/>
                <a:gd name="T43" fmla="*/ 11 h 682"/>
                <a:gd name="T44" fmla="*/ 3 w 964"/>
                <a:gd name="T45" fmla="*/ 11 h 682"/>
                <a:gd name="T46" fmla="*/ 2 w 964"/>
                <a:gd name="T47" fmla="*/ 10 h 682"/>
                <a:gd name="T48" fmla="*/ 1 w 964"/>
                <a:gd name="T49" fmla="*/ 9 h 682"/>
                <a:gd name="T50" fmla="*/ 0 w 964"/>
                <a:gd name="T51" fmla="*/ 9 h 682"/>
                <a:gd name="T52" fmla="*/ 0 w 964"/>
                <a:gd name="T53" fmla="*/ 7 h 682"/>
                <a:gd name="T54" fmla="*/ 0 w 964"/>
                <a:gd name="T55" fmla="*/ 5 h 682"/>
                <a:gd name="T56" fmla="*/ 0 w 964"/>
                <a:gd name="T57" fmla="*/ 5 h 682"/>
                <a:gd name="T58" fmla="*/ 0 w 964"/>
                <a:gd name="T59" fmla="*/ 3 h 682"/>
                <a:gd name="T60" fmla="*/ 1 w 964"/>
                <a:gd name="T61" fmla="*/ 1 h 682"/>
                <a:gd name="T62" fmla="*/ 1 w 964"/>
                <a:gd name="T63" fmla="*/ 1 h 682"/>
                <a:gd name="T64" fmla="*/ 1 w 964"/>
                <a:gd name="T65" fmla="*/ 1 h 6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4"/>
                <a:gd name="T100" fmla="*/ 0 h 682"/>
                <a:gd name="T101" fmla="*/ 964 w 964"/>
                <a:gd name="T102" fmla="*/ 682 h 6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4" h="682">
                  <a:moveTo>
                    <a:pt x="115" y="58"/>
                  </a:moveTo>
                  <a:lnTo>
                    <a:pt x="202" y="27"/>
                  </a:lnTo>
                  <a:lnTo>
                    <a:pt x="295" y="9"/>
                  </a:lnTo>
                  <a:lnTo>
                    <a:pt x="388" y="0"/>
                  </a:lnTo>
                  <a:lnTo>
                    <a:pt x="483" y="0"/>
                  </a:lnTo>
                  <a:lnTo>
                    <a:pt x="576" y="5"/>
                  </a:lnTo>
                  <a:lnTo>
                    <a:pt x="671" y="21"/>
                  </a:lnTo>
                  <a:lnTo>
                    <a:pt x="762" y="40"/>
                  </a:lnTo>
                  <a:lnTo>
                    <a:pt x="853" y="65"/>
                  </a:lnTo>
                  <a:lnTo>
                    <a:pt x="861" y="83"/>
                  </a:lnTo>
                  <a:lnTo>
                    <a:pt x="884" y="131"/>
                  </a:lnTo>
                  <a:lnTo>
                    <a:pt x="914" y="203"/>
                  </a:lnTo>
                  <a:lnTo>
                    <a:pt x="943" y="292"/>
                  </a:lnTo>
                  <a:lnTo>
                    <a:pt x="960" y="383"/>
                  </a:lnTo>
                  <a:lnTo>
                    <a:pt x="964" y="475"/>
                  </a:lnTo>
                  <a:lnTo>
                    <a:pt x="941" y="554"/>
                  </a:lnTo>
                  <a:lnTo>
                    <a:pt x="888" y="614"/>
                  </a:lnTo>
                  <a:lnTo>
                    <a:pt x="772" y="649"/>
                  </a:lnTo>
                  <a:lnTo>
                    <a:pt x="658" y="672"/>
                  </a:lnTo>
                  <a:lnTo>
                    <a:pt x="543" y="682"/>
                  </a:lnTo>
                  <a:lnTo>
                    <a:pt x="435" y="682"/>
                  </a:lnTo>
                  <a:lnTo>
                    <a:pt x="330" y="666"/>
                  </a:lnTo>
                  <a:lnTo>
                    <a:pt x="233" y="645"/>
                  </a:lnTo>
                  <a:lnTo>
                    <a:pt x="148" y="612"/>
                  </a:lnTo>
                  <a:lnTo>
                    <a:pt x="74" y="575"/>
                  </a:lnTo>
                  <a:lnTo>
                    <a:pt x="21" y="523"/>
                  </a:lnTo>
                  <a:lnTo>
                    <a:pt x="0" y="453"/>
                  </a:lnTo>
                  <a:lnTo>
                    <a:pt x="2" y="368"/>
                  </a:lnTo>
                  <a:lnTo>
                    <a:pt x="23" y="281"/>
                  </a:lnTo>
                  <a:lnTo>
                    <a:pt x="51" y="193"/>
                  </a:lnTo>
                  <a:lnTo>
                    <a:pt x="80" y="124"/>
                  </a:lnTo>
                  <a:lnTo>
                    <a:pt x="103" y="75"/>
                  </a:lnTo>
                  <a:lnTo>
                    <a:pt x="115" y="58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8" name="Freeform 171"/>
            <p:cNvSpPr>
              <a:spLocks/>
            </p:cNvSpPr>
            <p:nvPr/>
          </p:nvSpPr>
          <p:spPr bwMode="auto">
            <a:xfrm>
              <a:off x="4792" y="2407"/>
              <a:ext cx="343" cy="153"/>
            </a:xfrm>
            <a:custGeom>
              <a:avLst/>
              <a:gdLst>
                <a:gd name="T0" fmla="*/ 0 w 684"/>
                <a:gd name="T1" fmla="*/ 1 h 304"/>
                <a:gd name="T2" fmla="*/ 2 w 684"/>
                <a:gd name="T3" fmla="*/ 1 h 304"/>
                <a:gd name="T4" fmla="*/ 3 w 684"/>
                <a:gd name="T5" fmla="*/ 1 h 304"/>
                <a:gd name="T6" fmla="*/ 4 w 684"/>
                <a:gd name="T7" fmla="*/ 0 h 304"/>
                <a:gd name="T8" fmla="*/ 6 w 684"/>
                <a:gd name="T9" fmla="*/ 1 h 304"/>
                <a:gd name="T10" fmla="*/ 7 w 684"/>
                <a:gd name="T11" fmla="*/ 1 h 304"/>
                <a:gd name="T12" fmla="*/ 8 w 684"/>
                <a:gd name="T13" fmla="*/ 1 h 304"/>
                <a:gd name="T14" fmla="*/ 10 w 684"/>
                <a:gd name="T15" fmla="*/ 1 h 304"/>
                <a:gd name="T16" fmla="*/ 11 w 684"/>
                <a:gd name="T17" fmla="*/ 2 h 304"/>
                <a:gd name="T18" fmla="*/ 11 w 684"/>
                <a:gd name="T19" fmla="*/ 2 h 304"/>
                <a:gd name="T20" fmla="*/ 10 w 684"/>
                <a:gd name="T21" fmla="*/ 3 h 304"/>
                <a:gd name="T22" fmla="*/ 9 w 684"/>
                <a:gd name="T23" fmla="*/ 3 h 304"/>
                <a:gd name="T24" fmla="*/ 9 w 684"/>
                <a:gd name="T25" fmla="*/ 3 h 304"/>
                <a:gd name="T26" fmla="*/ 8 w 684"/>
                <a:gd name="T27" fmla="*/ 4 h 304"/>
                <a:gd name="T28" fmla="*/ 7 w 684"/>
                <a:gd name="T29" fmla="*/ 4 h 304"/>
                <a:gd name="T30" fmla="*/ 6 w 684"/>
                <a:gd name="T31" fmla="*/ 5 h 304"/>
                <a:gd name="T32" fmla="*/ 6 w 684"/>
                <a:gd name="T33" fmla="*/ 5 h 304"/>
                <a:gd name="T34" fmla="*/ 5 w 684"/>
                <a:gd name="T35" fmla="*/ 5 h 304"/>
                <a:gd name="T36" fmla="*/ 4 w 684"/>
                <a:gd name="T37" fmla="*/ 4 h 304"/>
                <a:gd name="T38" fmla="*/ 3 w 684"/>
                <a:gd name="T39" fmla="*/ 4 h 304"/>
                <a:gd name="T40" fmla="*/ 3 w 684"/>
                <a:gd name="T41" fmla="*/ 3 h 304"/>
                <a:gd name="T42" fmla="*/ 2 w 684"/>
                <a:gd name="T43" fmla="*/ 3 h 304"/>
                <a:gd name="T44" fmla="*/ 1 w 684"/>
                <a:gd name="T45" fmla="*/ 3 h 304"/>
                <a:gd name="T46" fmla="*/ 1 w 684"/>
                <a:gd name="T47" fmla="*/ 2 h 304"/>
                <a:gd name="T48" fmla="*/ 0 w 684"/>
                <a:gd name="T49" fmla="*/ 1 h 3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4"/>
                <a:gd name="T76" fmla="*/ 0 h 304"/>
                <a:gd name="T77" fmla="*/ 684 w 684"/>
                <a:gd name="T78" fmla="*/ 304 h 3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4" h="304">
                  <a:moveTo>
                    <a:pt x="0" y="60"/>
                  </a:moveTo>
                  <a:lnTo>
                    <a:pt x="81" y="29"/>
                  </a:lnTo>
                  <a:lnTo>
                    <a:pt x="166" y="10"/>
                  </a:lnTo>
                  <a:lnTo>
                    <a:pt x="250" y="0"/>
                  </a:lnTo>
                  <a:lnTo>
                    <a:pt x="337" y="2"/>
                  </a:lnTo>
                  <a:lnTo>
                    <a:pt x="422" y="8"/>
                  </a:lnTo>
                  <a:lnTo>
                    <a:pt x="508" y="23"/>
                  </a:lnTo>
                  <a:lnTo>
                    <a:pt x="595" y="42"/>
                  </a:lnTo>
                  <a:lnTo>
                    <a:pt x="684" y="70"/>
                  </a:lnTo>
                  <a:lnTo>
                    <a:pt x="657" y="105"/>
                  </a:lnTo>
                  <a:lnTo>
                    <a:pt x="620" y="134"/>
                  </a:lnTo>
                  <a:lnTo>
                    <a:pt x="572" y="157"/>
                  </a:lnTo>
                  <a:lnTo>
                    <a:pt x="521" y="180"/>
                  </a:lnTo>
                  <a:lnTo>
                    <a:pt x="465" y="201"/>
                  </a:lnTo>
                  <a:lnTo>
                    <a:pt x="415" y="229"/>
                  </a:lnTo>
                  <a:lnTo>
                    <a:pt x="368" y="260"/>
                  </a:lnTo>
                  <a:lnTo>
                    <a:pt x="335" y="304"/>
                  </a:lnTo>
                  <a:lnTo>
                    <a:pt x="288" y="263"/>
                  </a:lnTo>
                  <a:lnTo>
                    <a:pt x="238" y="234"/>
                  </a:lnTo>
                  <a:lnTo>
                    <a:pt x="182" y="207"/>
                  </a:lnTo>
                  <a:lnTo>
                    <a:pt x="129" y="186"/>
                  </a:lnTo>
                  <a:lnTo>
                    <a:pt x="79" y="161"/>
                  </a:lnTo>
                  <a:lnTo>
                    <a:pt x="38" y="134"/>
                  </a:lnTo>
                  <a:lnTo>
                    <a:pt x="9" y="101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9" name="Freeform 172"/>
            <p:cNvSpPr>
              <a:spLocks/>
            </p:cNvSpPr>
            <p:nvPr/>
          </p:nvSpPr>
          <p:spPr bwMode="auto">
            <a:xfrm>
              <a:off x="4794" y="2402"/>
              <a:ext cx="335" cy="147"/>
            </a:xfrm>
            <a:custGeom>
              <a:avLst/>
              <a:gdLst>
                <a:gd name="T0" fmla="*/ 0 w 669"/>
                <a:gd name="T1" fmla="*/ 0 h 295"/>
                <a:gd name="T2" fmla="*/ 2 w 669"/>
                <a:gd name="T3" fmla="*/ 0 h 295"/>
                <a:gd name="T4" fmla="*/ 3 w 669"/>
                <a:gd name="T5" fmla="*/ 0 h 295"/>
                <a:gd name="T6" fmla="*/ 4 w 669"/>
                <a:gd name="T7" fmla="*/ 0 h 295"/>
                <a:gd name="T8" fmla="*/ 6 w 669"/>
                <a:gd name="T9" fmla="*/ 0 h 295"/>
                <a:gd name="T10" fmla="*/ 7 w 669"/>
                <a:gd name="T11" fmla="*/ 0 h 295"/>
                <a:gd name="T12" fmla="*/ 8 w 669"/>
                <a:gd name="T13" fmla="*/ 0 h 295"/>
                <a:gd name="T14" fmla="*/ 10 w 669"/>
                <a:gd name="T15" fmla="*/ 0 h 295"/>
                <a:gd name="T16" fmla="*/ 11 w 669"/>
                <a:gd name="T17" fmla="*/ 1 h 295"/>
                <a:gd name="T18" fmla="*/ 11 w 669"/>
                <a:gd name="T19" fmla="*/ 1 h 295"/>
                <a:gd name="T20" fmla="*/ 10 w 669"/>
                <a:gd name="T21" fmla="*/ 2 h 295"/>
                <a:gd name="T22" fmla="*/ 9 w 669"/>
                <a:gd name="T23" fmla="*/ 2 h 295"/>
                <a:gd name="T24" fmla="*/ 8 w 669"/>
                <a:gd name="T25" fmla="*/ 2 h 295"/>
                <a:gd name="T26" fmla="*/ 8 w 669"/>
                <a:gd name="T27" fmla="*/ 3 h 295"/>
                <a:gd name="T28" fmla="*/ 7 w 669"/>
                <a:gd name="T29" fmla="*/ 3 h 295"/>
                <a:gd name="T30" fmla="*/ 6 w 669"/>
                <a:gd name="T31" fmla="*/ 3 h 295"/>
                <a:gd name="T32" fmla="*/ 6 w 669"/>
                <a:gd name="T33" fmla="*/ 4 h 295"/>
                <a:gd name="T34" fmla="*/ 5 w 669"/>
                <a:gd name="T35" fmla="*/ 4 h 295"/>
                <a:gd name="T36" fmla="*/ 4 w 669"/>
                <a:gd name="T37" fmla="*/ 3 h 295"/>
                <a:gd name="T38" fmla="*/ 3 w 669"/>
                <a:gd name="T39" fmla="*/ 3 h 295"/>
                <a:gd name="T40" fmla="*/ 3 w 669"/>
                <a:gd name="T41" fmla="*/ 2 h 295"/>
                <a:gd name="T42" fmla="*/ 2 w 669"/>
                <a:gd name="T43" fmla="*/ 2 h 295"/>
                <a:gd name="T44" fmla="*/ 1 w 669"/>
                <a:gd name="T45" fmla="*/ 1 h 295"/>
                <a:gd name="T46" fmla="*/ 1 w 669"/>
                <a:gd name="T47" fmla="*/ 1 h 295"/>
                <a:gd name="T48" fmla="*/ 0 w 669"/>
                <a:gd name="T49" fmla="*/ 0 h 2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9"/>
                <a:gd name="T76" fmla="*/ 0 h 295"/>
                <a:gd name="T77" fmla="*/ 669 w 669"/>
                <a:gd name="T78" fmla="*/ 295 h 2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9" h="295">
                  <a:moveTo>
                    <a:pt x="0" y="58"/>
                  </a:moveTo>
                  <a:lnTo>
                    <a:pt x="80" y="27"/>
                  </a:lnTo>
                  <a:lnTo>
                    <a:pt x="161" y="10"/>
                  </a:lnTo>
                  <a:lnTo>
                    <a:pt x="245" y="0"/>
                  </a:lnTo>
                  <a:lnTo>
                    <a:pt x="332" y="0"/>
                  </a:lnTo>
                  <a:lnTo>
                    <a:pt x="417" y="6"/>
                  </a:lnTo>
                  <a:lnTo>
                    <a:pt x="503" y="22"/>
                  </a:lnTo>
                  <a:lnTo>
                    <a:pt x="586" y="41"/>
                  </a:lnTo>
                  <a:lnTo>
                    <a:pt x="669" y="68"/>
                  </a:lnTo>
                  <a:lnTo>
                    <a:pt x="644" y="99"/>
                  </a:lnTo>
                  <a:lnTo>
                    <a:pt x="607" y="128"/>
                  </a:lnTo>
                  <a:lnTo>
                    <a:pt x="563" y="151"/>
                  </a:lnTo>
                  <a:lnTo>
                    <a:pt x="512" y="175"/>
                  </a:lnTo>
                  <a:lnTo>
                    <a:pt x="458" y="198"/>
                  </a:lnTo>
                  <a:lnTo>
                    <a:pt x="410" y="223"/>
                  </a:lnTo>
                  <a:lnTo>
                    <a:pt x="365" y="254"/>
                  </a:lnTo>
                  <a:lnTo>
                    <a:pt x="332" y="295"/>
                  </a:lnTo>
                  <a:lnTo>
                    <a:pt x="289" y="258"/>
                  </a:lnTo>
                  <a:lnTo>
                    <a:pt x="241" y="227"/>
                  </a:lnTo>
                  <a:lnTo>
                    <a:pt x="187" y="202"/>
                  </a:lnTo>
                  <a:lnTo>
                    <a:pt x="134" y="179"/>
                  </a:lnTo>
                  <a:lnTo>
                    <a:pt x="82" y="153"/>
                  </a:lnTo>
                  <a:lnTo>
                    <a:pt x="41" y="126"/>
                  </a:lnTo>
                  <a:lnTo>
                    <a:pt x="12" y="95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57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0" name="Freeform 173"/>
            <p:cNvSpPr>
              <a:spLocks/>
            </p:cNvSpPr>
            <p:nvPr/>
          </p:nvSpPr>
          <p:spPr bwMode="auto">
            <a:xfrm>
              <a:off x="4797" y="2395"/>
              <a:ext cx="326" cy="143"/>
            </a:xfrm>
            <a:custGeom>
              <a:avLst/>
              <a:gdLst>
                <a:gd name="T0" fmla="*/ 0 w 652"/>
                <a:gd name="T1" fmla="*/ 0 h 287"/>
                <a:gd name="T2" fmla="*/ 1 w 652"/>
                <a:gd name="T3" fmla="*/ 0 h 287"/>
                <a:gd name="T4" fmla="*/ 3 w 652"/>
                <a:gd name="T5" fmla="*/ 0 h 287"/>
                <a:gd name="T6" fmla="*/ 3 w 652"/>
                <a:gd name="T7" fmla="*/ 0 h 287"/>
                <a:gd name="T8" fmla="*/ 5 w 652"/>
                <a:gd name="T9" fmla="*/ 0 h 287"/>
                <a:gd name="T10" fmla="*/ 6 w 652"/>
                <a:gd name="T11" fmla="*/ 0 h 287"/>
                <a:gd name="T12" fmla="*/ 7 w 652"/>
                <a:gd name="T13" fmla="*/ 0 h 287"/>
                <a:gd name="T14" fmla="*/ 9 w 652"/>
                <a:gd name="T15" fmla="*/ 0 h 287"/>
                <a:gd name="T16" fmla="*/ 10 w 652"/>
                <a:gd name="T17" fmla="*/ 1 h 287"/>
                <a:gd name="T18" fmla="*/ 10 w 652"/>
                <a:gd name="T19" fmla="*/ 1 h 287"/>
                <a:gd name="T20" fmla="*/ 10 w 652"/>
                <a:gd name="T21" fmla="*/ 1 h 287"/>
                <a:gd name="T22" fmla="*/ 9 w 652"/>
                <a:gd name="T23" fmla="*/ 2 h 287"/>
                <a:gd name="T24" fmla="*/ 7 w 652"/>
                <a:gd name="T25" fmla="*/ 2 h 287"/>
                <a:gd name="T26" fmla="*/ 6 w 652"/>
                <a:gd name="T27" fmla="*/ 3 h 287"/>
                <a:gd name="T28" fmla="*/ 6 w 652"/>
                <a:gd name="T29" fmla="*/ 3 h 287"/>
                <a:gd name="T30" fmla="*/ 5 w 652"/>
                <a:gd name="T31" fmla="*/ 3 h 287"/>
                <a:gd name="T32" fmla="*/ 5 w 652"/>
                <a:gd name="T33" fmla="*/ 4 h 287"/>
                <a:gd name="T34" fmla="*/ 5 w 652"/>
                <a:gd name="T35" fmla="*/ 3 h 287"/>
                <a:gd name="T36" fmla="*/ 3 w 652"/>
                <a:gd name="T37" fmla="*/ 3 h 287"/>
                <a:gd name="T38" fmla="*/ 3 w 652"/>
                <a:gd name="T39" fmla="*/ 3 h 287"/>
                <a:gd name="T40" fmla="*/ 3 w 652"/>
                <a:gd name="T41" fmla="*/ 2 h 287"/>
                <a:gd name="T42" fmla="*/ 1 w 652"/>
                <a:gd name="T43" fmla="*/ 2 h 287"/>
                <a:gd name="T44" fmla="*/ 1 w 652"/>
                <a:gd name="T45" fmla="*/ 1 h 287"/>
                <a:gd name="T46" fmla="*/ 1 w 652"/>
                <a:gd name="T47" fmla="*/ 1 h 287"/>
                <a:gd name="T48" fmla="*/ 0 w 652"/>
                <a:gd name="T49" fmla="*/ 0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52"/>
                <a:gd name="T76" fmla="*/ 0 h 287"/>
                <a:gd name="T77" fmla="*/ 652 w 652"/>
                <a:gd name="T78" fmla="*/ 287 h 28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52" h="287">
                  <a:moveTo>
                    <a:pt x="0" y="58"/>
                  </a:moveTo>
                  <a:lnTo>
                    <a:pt x="74" y="27"/>
                  </a:lnTo>
                  <a:lnTo>
                    <a:pt x="153" y="9"/>
                  </a:lnTo>
                  <a:lnTo>
                    <a:pt x="235" y="0"/>
                  </a:lnTo>
                  <a:lnTo>
                    <a:pt x="322" y="0"/>
                  </a:lnTo>
                  <a:lnTo>
                    <a:pt x="407" y="5"/>
                  </a:lnTo>
                  <a:lnTo>
                    <a:pt x="493" y="21"/>
                  </a:lnTo>
                  <a:lnTo>
                    <a:pt x="574" y="40"/>
                  </a:lnTo>
                  <a:lnTo>
                    <a:pt x="652" y="66"/>
                  </a:lnTo>
                  <a:lnTo>
                    <a:pt x="629" y="95"/>
                  </a:lnTo>
                  <a:lnTo>
                    <a:pt x="592" y="122"/>
                  </a:lnTo>
                  <a:lnTo>
                    <a:pt x="547" y="145"/>
                  </a:lnTo>
                  <a:lnTo>
                    <a:pt x="499" y="170"/>
                  </a:lnTo>
                  <a:lnTo>
                    <a:pt x="446" y="193"/>
                  </a:lnTo>
                  <a:lnTo>
                    <a:pt x="398" y="219"/>
                  </a:lnTo>
                  <a:lnTo>
                    <a:pt x="355" y="250"/>
                  </a:lnTo>
                  <a:lnTo>
                    <a:pt x="326" y="287"/>
                  </a:lnTo>
                  <a:lnTo>
                    <a:pt x="287" y="252"/>
                  </a:lnTo>
                  <a:lnTo>
                    <a:pt x="239" y="225"/>
                  </a:lnTo>
                  <a:lnTo>
                    <a:pt x="184" y="197"/>
                  </a:lnTo>
                  <a:lnTo>
                    <a:pt x="132" y="174"/>
                  </a:lnTo>
                  <a:lnTo>
                    <a:pt x="82" y="149"/>
                  </a:lnTo>
                  <a:lnTo>
                    <a:pt x="39" y="124"/>
                  </a:lnTo>
                  <a:lnTo>
                    <a:pt x="10" y="93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EB6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1" name="Freeform 174"/>
            <p:cNvSpPr>
              <a:spLocks/>
            </p:cNvSpPr>
            <p:nvPr/>
          </p:nvSpPr>
          <p:spPr bwMode="auto">
            <a:xfrm>
              <a:off x="4800" y="2389"/>
              <a:ext cx="316" cy="141"/>
            </a:xfrm>
            <a:custGeom>
              <a:avLst/>
              <a:gdLst>
                <a:gd name="T0" fmla="*/ 0 w 632"/>
                <a:gd name="T1" fmla="*/ 1 h 281"/>
                <a:gd name="T2" fmla="*/ 1 w 632"/>
                <a:gd name="T3" fmla="*/ 1 h 281"/>
                <a:gd name="T4" fmla="*/ 2 w 632"/>
                <a:gd name="T5" fmla="*/ 1 h 281"/>
                <a:gd name="T6" fmla="*/ 3 w 632"/>
                <a:gd name="T7" fmla="*/ 0 h 281"/>
                <a:gd name="T8" fmla="*/ 5 w 632"/>
                <a:gd name="T9" fmla="*/ 0 h 281"/>
                <a:gd name="T10" fmla="*/ 6 w 632"/>
                <a:gd name="T11" fmla="*/ 1 h 281"/>
                <a:gd name="T12" fmla="*/ 7 w 632"/>
                <a:gd name="T13" fmla="*/ 1 h 281"/>
                <a:gd name="T14" fmla="*/ 9 w 632"/>
                <a:gd name="T15" fmla="*/ 1 h 281"/>
                <a:gd name="T16" fmla="*/ 10 w 632"/>
                <a:gd name="T17" fmla="*/ 1 h 281"/>
                <a:gd name="T18" fmla="*/ 10 w 632"/>
                <a:gd name="T19" fmla="*/ 2 h 281"/>
                <a:gd name="T20" fmla="*/ 9 w 632"/>
                <a:gd name="T21" fmla="*/ 2 h 281"/>
                <a:gd name="T22" fmla="*/ 9 w 632"/>
                <a:gd name="T23" fmla="*/ 3 h 281"/>
                <a:gd name="T24" fmla="*/ 7 w 632"/>
                <a:gd name="T25" fmla="*/ 3 h 281"/>
                <a:gd name="T26" fmla="*/ 6 w 632"/>
                <a:gd name="T27" fmla="*/ 3 h 281"/>
                <a:gd name="T28" fmla="*/ 6 w 632"/>
                <a:gd name="T29" fmla="*/ 4 h 281"/>
                <a:gd name="T30" fmla="*/ 5 w 632"/>
                <a:gd name="T31" fmla="*/ 4 h 281"/>
                <a:gd name="T32" fmla="*/ 5 w 632"/>
                <a:gd name="T33" fmla="*/ 5 h 281"/>
                <a:gd name="T34" fmla="*/ 5 w 632"/>
                <a:gd name="T35" fmla="*/ 4 h 281"/>
                <a:gd name="T36" fmla="*/ 3 w 632"/>
                <a:gd name="T37" fmla="*/ 4 h 281"/>
                <a:gd name="T38" fmla="*/ 2 w 632"/>
                <a:gd name="T39" fmla="*/ 4 h 281"/>
                <a:gd name="T40" fmla="*/ 2 w 632"/>
                <a:gd name="T41" fmla="*/ 3 h 281"/>
                <a:gd name="T42" fmla="*/ 1 w 632"/>
                <a:gd name="T43" fmla="*/ 3 h 281"/>
                <a:gd name="T44" fmla="*/ 1 w 632"/>
                <a:gd name="T45" fmla="*/ 2 h 281"/>
                <a:gd name="T46" fmla="*/ 1 w 632"/>
                <a:gd name="T47" fmla="*/ 2 h 281"/>
                <a:gd name="T48" fmla="*/ 0 w 632"/>
                <a:gd name="T49" fmla="*/ 1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32"/>
                <a:gd name="T76" fmla="*/ 0 h 281"/>
                <a:gd name="T77" fmla="*/ 632 w 632"/>
                <a:gd name="T78" fmla="*/ 281 h 28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32" h="281">
                  <a:moveTo>
                    <a:pt x="0" y="56"/>
                  </a:moveTo>
                  <a:lnTo>
                    <a:pt x="68" y="27"/>
                  </a:lnTo>
                  <a:lnTo>
                    <a:pt x="145" y="10"/>
                  </a:lnTo>
                  <a:lnTo>
                    <a:pt x="227" y="0"/>
                  </a:lnTo>
                  <a:lnTo>
                    <a:pt x="314" y="0"/>
                  </a:lnTo>
                  <a:lnTo>
                    <a:pt x="398" y="6"/>
                  </a:lnTo>
                  <a:lnTo>
                    <a:pt x="483" y="19"/>
                  </a:lnTo>
                  <a:lnTo>
                    <a:pt x="560" y="37"/>
                  </a:lnTo>
                  <a:lnTo>
                    <a:pt x="632" y="62"/>
                  </a:lnTo>
                  <a:lnTo>
                    <a:pt x="609" y="89"/>
                  </a:lnTo>
                  <a:lnTo>
                    <a:pt x="576" y="116"/>
                  </a:lnTo>
                  <a:lnTo>
                    <a:pt x="531" y="140"/>
                  </a:lnTo>
                  <a:lnTo>
                    <a:pt x="485" y="165"/>
                  </a:lnTo>
                  <a:lnTo>
                    <a:pt x="434" y="188"/>
                  </a:lnTo>
                  <a:lnTo>
                    <a:pt x="388" y="217"/>
                  </a:lnTo>
                  <a:lnTo>
                    <a:pt x="347" y="246"/>
                  </a:lnTo>
                  <a:lnTo>
                    <a:pt x="320" y="281"/>
                  </a:lnTo>
                  <a:lnTo>
                    <a:pt x="283" y="248"/>
                  </a:lnTo>
                  <a:lnTo>
                    <a:pt x="239" y="221"/>
                  </a:lnTo>
                  <a:lnTo>
                    <a:pt x="186" y="194"/>
                  </a:lnTo>
                  <a:lnTo>
                    <a:pt x="134" y="169"/>
                  </a:lnTo>
                  <a:lnTo>
                    <a:pt x="83" y="142"/>
                  </a:lnTo>
                  <a:lnTo>
                    <a:pt x="41" y="116"/>
                  </a:lnTo>
                  <a:lnTo>
                    <a:pt x="10" y="87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3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2" name="Freeform 175"/>
            <p:cNvSpPr>
              <a:spLocks/>
            </p:cNvSpPr>
            <p:nvPr/>
          </p:nvSpPr>
          <p:spPr bwMode="auto">
            <a:xfrm>
              <a:off x="4803" y="2382"/>
              <a:ext cx="307" cy="137"/>
            </a:xfrm>
            <a:custGeom>
              <a:avLst/>
              <a:gdLst>
                <a:gd name="T0" fmla="*/ 0 w 615"/>
                <a:gd name="T1" fmla="*/ 1 h 274"/>
                <a:gd name="T2" fmla="*/ 0 w 615"/>
                <a:gd name="T3" fmla="*/ 1 h 274"/>
                <a:gd name="T4" fmla="*/ 2 w 615"/>
                <a:gd name="T5" fmla="*/ 1 h 274"/>
                <a:gd name="T6" fmla="*/ 3 w 615"/>
                <a:gd name="T7" fmla="*/ 0 h 274"/>
                <a:gd name="T8" fmla="*/ 4 w 615"/>
                <a:gd name="T9" fmla="*/ 0 h 274"/>
                <a:gd name="T10" fmla="*/ 6 w 615"/>
                <a:gd name="T11" fmla="*/ 1 h 274"/>
                <a:gd name="T12" fmla="*/ 7 w 615"/>
                <a:gd name="T13" fmla="*/ 1 h 274"/>
                <a:gd name="T14" fmla="*/ 8 w 615"/>
                <a:gd name="T15" fmla="*/ 1 h 274"/>
                <a:gd name="T16" fmla="*/ 9 w 615"/>
                <a:gd name="T17" fmla="*/ 1 h 274"/>
                <a:gd name="T18" fmla="*/ 9 w 615"/>
                <a:gd name="T19" fmla="*/ 1 h 274"/>
                <a:gd name="T20" fmla="*/ 8 w 615"/>
                <a:gd name="T21" fmla="*/ 1 h 274"/>
                <a:gd name="T22" fmla="*/ 8 w 615"/>
                <a:gd name="T23" fmla="*/ 2 h 274"/>
                <a:gd name="T24" fmla="*/ 7 w 615"/>
                <a:gd name="T25" fmla="*/ 2 h 274"/>
                <a:gd name="T26" fmla="*/ 6 w 615"/>
                <a:gd name="T27" fmla="*/ 2 h 274"/>
                <a:gd name="T28" fmla="*/ 5 w 615"/>
                <a:gd name="T29" fmla="*/ 3 h 274"/>
                <a:gd name="T30" fmla="*/ 5 w 615"/>
                <a:gd name="T31" fmla="*/ 3 h 274"/>
                <a:gd name="T32" fmla="*/ 4 w 615"/>
                <a:gd name="T33" fmla="*/ 4 h 274"/>
                <a:gd name="T34" fmla="*/ 4 w 615"/>
                <a:gd name="T35" fmla="*/ 3 h 274"/>
                <a:gd name="T36" fmla="*/ 3 w 615"/>
                <a:gd name="T37" fmla="*/ 3 h 274"/>
                <a:gd name="T38" fmla="*/ 2 w 615"/>
                <a:gd name="T39" fmla="*/ 2 h 274"/>
                <a:gd name="T40" fmla="*/ 2 w 615"/>
                <a:gd name="T41" fmla="*/ 2 h 274"/>
                <a:gd name="T42" fmla="*/ 1 w 615"/>
                <a:gd name="T43" fmla="*/ 2 h 274"/>
                <a:gd name="T44" fmla="*/ 0 w 615"/>
                <a:gd name="T45" fmla="*/ 1 h 274"/>
                <a:gd name="T46" fmla="*/ 0 w 615"/>
                <a:gd name="T47" fmla="*/ 1 h 274"/>
                <a:gd name="T48" fmla="*/ 0 w 615"/>
                <a:gd name="T49" fmla="*/ 1 h 2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5"/>
                <a:gd name="T76" fmla="*/ 0 h 274"/>
                <a:gd name="T77" fmla="*/ 615 w 615"/>
                <a:gd name="T78" fmla="*/ 274 h 2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5" h="274">
                  <a:moveTo>
                    <a:pt x="0" y="57"/>
                  </a:moveTo>
                  <a:lnTo>
                    <a:pt x="62" y="28"/>
                  </a:lnTo>
                  <a:lnTo>
                    <a:pt x="138" y="10"/>
                  </a:lnTo>
                  <a:lnTo>
                    <a:pt x="217" y="0"/>
                  </a:lnTo>
                  <a:lnTo>
                    <a:pt x="304" y="0"/>
                  </a:lnTo>
                  <a:lnTo>
                    <a:pt x="390" y="6"/>
                  </a:lnTo>
                  <a:lnTo>
                    <a:pt x="473" y="18"/>
                  </a:lnTo>
                  <a:lnTo>
                    <a:pt x="549" y="35"/>
                  </a:lnTo>
                  <a:lnTo>
                    <a:pt x="615" y="61"/>
                  </a:lnTo>
                  <a:lnTo>
                    <a:pt x="593" y="86"/>
                  </a:lnTo>
                  <a:lnTo>
                    <a:pt x="560" y="111"/>
                  </a:lnTo>
                  <a:lnTo>
                    <a:pt x="518" y="136"/>
                  </a:lnTo>
                  <a:lnTo>
                    <a:pt x="471" y="161"/>
                  </a:lnTo>
                  <a:lnTo>
                    <a:pt x="421" y="185"/>
                  </a:lnTo>
                  <a:lnTo>
                    <a:pt x="378" y="214"/>
                  </a:lnTo>
                  <a:lnTo>
                    <a:pt x="339" y="241"/>
                  </a:lnTo>
                  <a:lnTo>
                    <a:pt x="314" y="274"/>
                  </a:lnTo>
                  <a:lnTo>
                    <a:pt x="279" y="245"/>
                  </a:lnTo>
                  <a:lnTo>
                    <a:pt x="235" y="218"/>
                  </a:lnTo>
                  <a:lnTo>
                    <a:pt x="184" y="190"/>
                  </a:lnTo>
                  <a:lnTo>
                    <a:pt x="132" y="167"/>
                  </a:lnTo>
                  <a:lnTo>
                    <a:pt x="81" y="140"/>
                  </a:lnTo>
                  <a:lnTo>
                    <a:pt x="39" y="113"/>
                  </a:lnTo>
                  <a:lnTo>
                    <a:pt x="10" y="84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D9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3" name="Freeform 176"/>
            <p:cNvSpPr>
              <a:spLocks/>
            </p:cNvSpPr>
            <p:nvPr/>
          </p:nvSpPr>
          <p:spPr bwMode="auto">
            <a:xfrm>
              <a:off x="4804" y="2376"/>
              <a:ext cx="300" cy="132"/>
            </a:xfrm>
            <a:custGeom>
              <a:avLst/>
              <a:gdLst>
                <a:gd name="T0" fmla="*/ 0 w 599"/>
                <a:gd name="T1" fmla="*/ 1 h 263"/>
                <a:gd name="T2" fmla="*/ 1 w 599"/>
                <a:gd name="T3" fmla="*/ 1 h 263"/>
                <a:gd name="T4" fmla="*/ 3 w 599"/>
                <a:gd name="T5" fmla="*/ 1 h 263"/>
                <a:gd name="T6" fmla="*/ 4 w 599"/>
                <a:gd name="T7" fmla="*/ 0 h 263"/>
                <a:gd name="T8" fmla="*/ 5 w 599"/>
                <a:gd name="T9" fmla="*/ 0 h 263"/>
                <a:gd name="T10" fmla="*/ 7 w 599"/>
                <a:gd name="T11" fmla="*/ 1 h 263"/>
                <a:gd name="T12" fmla="*/ 8 w 599"/>
                <a:gd name="T13" fmla="*/ 1 h 263"/>
                <a:gd name="T14" fmla="*/ 9 w 599"/>
                <a:gd name="T15" fmla="*/ 1 h 263"/>
                <a:gd name="T16" fmla="*/ 10 w 599"/>
                <a:gd name="T17" fmla="*/ 1 h 263"/>
                <a:gd name="T18" fmla="*/ 10 w 599"/>
                <a:gd name="T19" fmla="*/ 2 h 263"/>
                <a:gd name="T20" fmla="*/ 9 w 599"/>
                <a:gd name="T21" fmla="*/ 2 h 263"/>
                <a:gd name="T22" fmla="*/ 8 w 599"/>
                <a:gd name="T23" fmla="*/ 2 h 263"/>
                <a:gd name="T24" fmla="*/ 8 w 599"/>
                <a:gd name="T25" fmla="*/ 3 h 263"/>
                <a:gd name="T26" fmla="*/ 7 w 599"/>
                <a:gd name="T27" fmla="*/ 3 h 263"/>
                <a:gd name="T28" fmla="*/ 6 w 599"/>
                <a:gd name="T29" fmla="*/ 4 h 263"/>
                <a:gd name="T30" fmla="*/ 6 w 599"/>
                <a:gd name="T31" fmla="*/ 4 h 263"/>
                <a:gd name="T32" fmla="*/ 5 w 599"/>
                <a:gd name="T33" fmla="*/ 5 h 263"/>
                <a:gd name="T34" fmla="*/ 5 w 599"/>
                <a:gd name="T35" fmla="*/ 4 h 263"/>
                <a:gd name="T36" fmla="*/ 4 w 599"/>
                <a:gd name="T37" fmla="*/ 4 h 263"/>
                <a:gd name="T38" fmla="*/ 3 w 599"/>
                <a:gd name="T39" fmla="*/ 3 h 263"/>
                <a:gd name="T40" fmla="*/ 3 w 599"/>
                <a:gd name="T41" fmla="*/ 3 h 263"/>
                <a:gd name="T42" fmla="*/ 2 w 599"/>
                <a:gd name="T43" fmla="*/ 3 h 263"/>
                <a:gd name="T44" fmla="*/ 1 w 599"/>
                <a:gd name="T45" fmla="*/ 2 h 263"/>
                <a:gd name="T46" fmla="*/ 1 w 599"/>
                <a:gd name="T47" fmla="*/ 2 h 263"/>
                <a:gd name="T48" fmla="*/ 0 w 599"/>
                <a:gd name="T49" fmla="*/ 1 h 2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99"/>
                <a:gd name="T76" fmla="*/ 0 h 263"/>
                <a:gd name="T77" fmla="*/ 599 w 599"/>
                <a:gd name="T78" fmla="*/ 263 h 2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99" h="263">
                  <a:moveTo>
                    <a:pt x="0" y="54"/>
                  </a:moveTo>
                  <a:lnTo>
                    <a:pt x="58" y="25"/>
                  </a:lnTo>
                  <a:lnTo>
                    <a:pt x="132" y="9"/>
                  </a:lnTo>
                  <a:lnTo>
                    <a:pt x="213" y="0"/>
                  </a:lnTo>
                  <a:lnTo>
                    <a:pt x="300" y="0"/>
                  </a:lnTo>
                  <a:lnTo>
                    <a:pt x="386" y="6"/>
                  </a:lnTo>
                  <a:lnTo>
                    <a:pt x="467" y="17"/>
                  </a:lnTo>
                  <a:lnTo>
                    <a:pt x="539" y="33"/>
                  </a:lnTo>
                  <a:lnTo>
                    <a:pt x="599" y="54"/>
                  </a:lnTo>
                  <a:lnTo>
                    <a:pt x="580" y="77"/>
                  </a:lnTo>
                  <a:lnTo>
                    <a:pt x="549" y="103"/>
                  </a:lnTo>
                  <a:lnTo>
                    <a:pt x="508" y="128"/>
                  </a:lnTo>
                  <a:lnTo>
                    <a:pt x="463" y="155"/>
                  </a:lnTo>
                  <a:lnTo>
                    <a:pt x="415" y="180"/>
                  </a:lnTo>
                  <a:lnTo>
                    <a:pt x="372" y="207"/>
                  </a:lnTo>
                  <a:lnTo>
                    <a:pt x="335" y="234"/>
                  </a:lnTo>
                  <a:lnTo>
                    <a:pt x="312" y="263"/>
                  </a:lnTo>
                  <a:lnTo>
                    <a:pt x="281" y="236"/>
                  </a:lnTo>
                  <a:lnTo>
                    <a:pt x="238" y="211"/>
                  </a:lnTo>
                  <a:lnTo>
                    <a:pt x="188" y="184"/>
                  </a:lnTo>
                  <a:lnTo>
                    <a:pt x="136" y="159"/>
                  </a:lnTo>
                  <a:lnTo>
                    <a:pt x="83" y="132"/>
                  </a:lnTo>
                  <a:lnTo>
                    <a:pt x="41" y="106"/>
                  </a:lnTo>
                  <a:lnTo>
                    <a:pt x="11" y="79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D15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4" name="Freeform 177"/>
            <p:cNvSpPr>
              <a:spLocks/>
            </p:cNvSpPr>
            <p:nvPr/>
          </p:nvSpPr>
          <p:spPr bwMode="auto">
            <a:xfrm>
              <a:off x="4807" y="2370"/>
              <a:ext cx="290" cy="129"/>
            </a:xfrm>
            <a:custGeom>
              <a:avLst/>
              <a:gdLst>
                <a:gd name="T0" fmla="*/ 0 w 579"/>
                <a:gd name="T1" fmla="*/ 1 h 258"/>
                <a:gd name="T2" fmla="*/ 1 w 579"/>
                <a:gd name="T3" fmla="*/ 1 h 258"/>
                <a:gd name="T4" fmla="*/ 2 w 579"/>
                <a:gd name="T5" fmla="*/ 1 h 258"/>
                <a:gd name="T6" fmla="*/ 4 w 579"/>
                <a:gd name="T7" fmla="*/ 0 h 258"/>
                <a:gd name="T8" fmla="*/ 5 w 579"/>
                <a:gd name="T9" fmla="*/ 0 h 258"/>
                <a:gd name="T10" fmla="*/ 6 w 579"/>
                <a:gd name="T11" fmla="*/ 1 h 258"/>
                <a:gd name="T12" fmla="*/ 8 w 579"/>
                <a:gd name="T13" fmla="*/ 1 h 258"/>
                <a:gd name="T14" fmla="*/ 9 w 579"/>
                <a:gd name="T15" fmla="*/ 1 h 258"/>
                <a:gd name="T16" fmla="*/ 10 w 579"/>
                <a:gd name="T17" fmla="*/ 1 h 258"/>
                <a:gd name="T18" fmla="*/ 9 w 579"/>
                <a:gd name="T19" fmla="*/ 1 h 258"/>
                <a:gd name="T20" fmla="*/ 9 w 579"/>
                <a:gd name="T21" fmla="*/ 1 h 258"/>
                <a:gd name="T22" fmla="*/ 8 w 579"/>
                <a:gd name="T23" fmla="*/ 1 h 258"/>
                <a:gd name="T24" fmla="*/ 7 w 579"/>
                <a:gd name="T25" fmla="*/ 2 h 258"/>
                <a:gd name="T26" fmla="*/ 7 w 579"/>
                <a:gd name="T27" fmla="*/ 2 h 258"/>
                <a:gd name="T28" fmla="*/ 6 w 579"/>
                <a:gd name="T29" fmla="*/ 3 h 258"/>
                <a:gd name="T30" fmla="*/ 6 w 579"/>
                <a:gd name="T31" fmla="*/ 3 h 258"/>
                <a:gd name="T32" fmla="*/ 5 w 579"/>
                <a:gd name="T33" fmla="*/ 4 h 258"/>
                <a:gd name="T34" fmla="*/ 5 w 579"/>
                <a:gd name="T35" fmla="*/ 3 h 258"/>
                <a:gd name="T36" fmla="*/ 4 w 579"/>
                <a:gd name="T37" fmla="*/ 3 h 258"/>
                <a:gd name="T38" fmla="*/ 3 w 579"/>
                <a:gd name="T39" fmla="*/ 2 h 258"/>
                <a:gd name="T40" fmla="*/ 3 w 579"/>
                <a:gd name="T41" fmla="*/ 2 h 258"/>
                <a:gd name="T42" fmla="*/ 2 w 579"/>
                <a:gd name="T43" fmla="*/ 2 h 258"/>
                <a:gd name="T44" fmla="*/ 1 w 579"/>
                <a:gd name="T45" fmla="*/ 1 h 258"/>
                <a:gd name="T46" fmla="*/ 1 w 579"/>
                <a:gd name="T47" fmla="*/ 1 h 258"/>
                <a:gd name="T48" fmla="*/ 0 w 579"/>
                <a:gd name="T49" fmla="*/ 1 h 2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79"/>
                <a:gd name="T76" fmla="*/ 0 h 258"/>
                <a:gd name="T77" fmla="*/ 579 w 579"/>
                <a:gd name="T78" fmla="*/ 258 h 2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79" h="258">
                  <a:moveTo>
                    <a:pt x="0" y="54"/>
                  </a:moveTo>
                  <a:lnTo>
                    <a:pt x="52" y="25"/>
                  </a:lnTo>
                  <a:lnTo>
                    <a:pt x="124" y="10"/>
                  </a:lnTo>
                  <a:lnTo>
                    <a:pt x="205" y="0"/>
                  </a:lnTo>
                  <a:lnTo>
                    <a:pt x="292" y="0"/>
                  </a:lnTo>
                  <a:lnTo>
                    <a:pt x="378" y="6"/>
                  </a:lnTo>
                  <a:lnTo>
                    <a:pt x="457" y="18"/>
                  </a:lnTo>
                  <a:lnTo>
                    <a:pt x="525" y="33"/>
                  </a:lnTo>
                  <a:lnTo>
                    <a:pt x="579" y="54"/>
                  </a:lnTo>
                  <a:lnTo>
                    <a:pt x="562" y="76"/>
                  </a:lnTo>
                  <a:lnTo>
                    <a:pt x="531" y="99"/>
                  </a:lnTo>
                  <a:lnTo>
                    <a:pt x="492" y="124"/>
                  </a:lnTo>
                  <a:lnTo>
                    <a:pt x="448" y="151"/>
                  </a:lnTo>
                  <a:lnTo>
                    <a:pt x="401" y="179"/>
                  </a:lnTo>
                  <a:lnTo>
                    <a:pt x="360" y="206"/>
                  </a:lnTo>
                  <a:lnTo>
                    <a:pt x="327" y="231"/>
                  </a:lnTo>
                  <a:lnTo>
                    <a:pt x="306" y="258"/>
                  </a:lnTo>
                  <a:lnTo>
                    <a:pt x="277" y="233"/>
                  </a:lnTo>
                  <a:lnTo>
                    <a:pt x="236" y="210"/>
                  </a:lnTo>
                  <a:lnTo>
                    <a:pt x="186" y="182"/>
                  </a:lnTo>
                  <a:lnTo>
                    <a:pt x="135" y="157"/>
                  </a:lnTo>
                  <a:lnTo>
                    <a:pt x="83" y="128"/>
                  </a:lnTo>
                  <a:lnTo>
                    <a:pt x="40" y="103"/>
                  </a:lnTo>
                  <a:lnTo>
                    <a:pt x="11" y="78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74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5" name="Freeform 178"/>
            <p:cNvSpPr>
              <a:spLocks/>
            </p:cNvSpPr>
            <p:nvPr/>
          </p:nvSpPr>
          <p:spPr bwMode="auto">
            <a:xfrm>
              <a:off x="4809" y="2364"/>
              <a:ext cx="283" cy="124"/>
            </a:xfrm>
            <a:custGeom>
              <a:avLst/>
              <a:gdLst>
                <a:gd name="T0" fmla="*/ 0 w 567"/>
                <a:gd name="T1" fmla="*/ 1 h 248"/>
                <a:gd name="T2" fmla="*/ 0 w 567"/>
                <a:gd name="T3" fmla="*/ 1 h 248"/>
                <a:gd name="T4" fmla="*/ 1 w 567"/>
                <a:gd name="T5" fmla="*/ 1 h 248"/>
                <a:gd name="T6" fmla="*/ 3 w 567"/>
                <a:gd name="T7" fmla="*/ 0 h 248"/>
                <a:gd name="T8" fmla="*/ 4 w 567"/>
                <a:gd name="T9" fmla="*/ 0 h 248"/>
                <a:gd name="T10" fmla="*/ 5 w 567"/>
                <a:gd name="T11" fmla="*/ 1 h 248"/>
                <a:gd name="T12" fmla="*/ 7 w 567"/>
                <a:gd name="T13" fmla="*/ 1 h 248"/>
                <a:gd name="T14" fmla="*/ 8 w 567"/>
                <a:gd name="T15" fmla="*/ 1 h 248"/>
                <a:gd name="T16" fmla="*/ 8 w 567"/>
                <a:gd name="T17" fmla="*/ 1 h 248"/>
                <a:gd name="T18" fmla="*/ 8 w 567"/>
                <a:gd name="T19" fmla="*/ 2 h 248"/>
                <a:gd name="T20" fmla="*/ 8 w 567"/>
                <a:gd name="T21" fmla="*/ 2 h 248"/>
                <a:gd name="T22" fmla="*/ 7 w 567"/>
                <a:gd name="T23" fmla="*/ 2 h 248"/>
                <a:gd name="T24" fmla="*/ 6 w 567"/>
                <a:gd name="T25" fmla="*/ 3 h 248"/>
                <a:gd name="T26" fmla="*/ 6 w 567"/>
                <a:gd name="T27" fmla="*/ 3 h 248"/>
                <a:gd name="T28" fmla="*/ 5 w 567"/>
                <a:gd name="T29" fmla="*/ 4 h 248"/>
                <a:gd name="T30" fmla="*/ 5 w 567"/>
                <a:gd name="T31" fmla="*/ 4 h 248"/>
                <a:gd name="T32" fmla="*/ 4 w 567"/>
                <a:gd name="T33" fmla="*/ 4 h 248"/>
                <a:gd name="T34" fmla="*/ 4 w 567"/>
                <a:gd name="T35" fmla="*/ 4 h 248"/>
                <a:gd name="T36" fmla="*/ 3 w 567"/>
                <a:gd name="T37" fmla="*/ 4 h 248"/>
                <a:gd name="T38" fmla="*/ 2 w 567"/>
                <a:gd name="T39" fmla="*/ 3 h 248"/>
                <a:gd name="T40" fmla="*/ 2 w 567"/>
                <a:gd name="T41" fmla="*/ 3 h 248"/>
                <a:gd name="T42" fmla="*/ 1 w 567"/>
                <a:gd name="T43" fmla="*/ 2 h 248"/>
                <a:gd name="T44" fmla="*/ 0 w 567"/>
                <a:gd name="T45" fmla="*/ 2 h 248"/>
                <a:gd name="T46" fmla="*/ 0 w 567"/>
                <a:gd name="T47" fmla="*/ 2 h 248"/>
                <a:gd name="T48" fmla="*/ 0 w 567"/>
                <a:gd name="T49" fmla="*/ 1 h 2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7"/>
                <a:gd name="T76" fmla="*/ 0 h 248"/>
                <a:gd name="T77" fmla="*/ 567 w 567"/>
                <a:gd name="T78" fmla="*/ 248 h 2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7" h="248">
                  <a:moveTo>
                    <a:pt x="0" y="54"/>
                  </a:moveTo>
                  <a:lnTo>
                    <a:pt x="49" y="25"/>
                  </a:lnTo>
                  <a:lnTo>
                    <a:pt x="117" y="9"/>
                  </a:lnTo>
                  <a:lnTo>
                    <a:pt x="198" y="0"/>
                  </a:lnTo>
                  <a:lnTo>
                    <a:pt x="286" y="0"/>
                  </a:lnTo>
                  <a:lnTo>
                    <a:pt x="371" y="3"/>
                  </a:lnTo>
                  <a:lnTo>
                    <a:pt x="452" y="13"/>
                  </a:lnTo>
                  <a:lnTo>
                    <a:pt x="518" y="29"/>
                  </a:lnTo>
                  <a:lnTo>
                    <a:pt x="567" y="50"/>
                  </a:lnTo>
                  <a:lnTo>
                    <a:pt x="549" y="67"/>
                  </a:lnTo>
                  <a:lnTo>
                    <a:pt x="520" y="91"/>
                  </a:lnTo>
                  <a:lnTo>
                    <a:pt x="483" y="116"/>
                  </a:lnTo>
                  <a:lnTo>
                    <a:pt x="441" y="145"/>
                  </a:lnTo>
                  <a:lnTo>
                    <a:pt x="394" y="172"/>
                  </a:lnTo>
                  <a:lnTo>
                    <a:pt x="355" y="199"/>
                  </a:lnTo>
                  <a:lnTo>
                    <a:pt x="322" y="224"/>
                  </a:lnTo>
                  <a:lnTo>
                    <a:pt x="305" y="248"/>
                  </a:lnTo>
                  <a:lnTo>
                    <a:pt x="278" y="224"/>
                  </a:lnTo>
                  <a:lnTo>
                    <a:pt x="239" y="203"/>
                  </a:lnTo>
                  <a:lnTo>
                    <a:pt x="189" y="176"/>
                  </a:lnTo>
                  <a:lnTo>
                    <a:pt x="138" y="151"/>
                  </a:lnTo>
                  <a:lnTo>
                    <a:pt x="86" y="122"/>
                  </a:lnTo>
                  <a:lnTo>
                    <a:pt x="43" y="97"/>
                  </a:lnTo>
                  <a:lnTo>
                    <a:pt x="12" y="73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F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6" name="Freeform 179"/>
            <p:cNvSpPr>
              <a:spLocks/>
            </p:cNvSpPr>
            <p:nvPr/>
          </p:nvSpPr>
          <p:spPr bwMode="auto">
            <a:xfrm>
              <a:off x="4952" y="2487"/>
              <a:ext cx="264" cy="261"/>
            </a:xfrm>
            <a:custGeom>
              <a:avLst/>
              <a:gdLst>
                <a:gd name="T0" fmla="*/ 5 w 527"/>
                <a:gd name="T1" fmla="*/ 0 h 521"/>
                <a:gd name="T2" fmla="*/ 5 w 527"/>
                <a:gd name="T3" fmla="*/ 1 h 521"/>
                <a:gd name="T4" fmla="*/ 6 w 527"/>
                <a:gd name="T5" fmla="*/ 1 h 521"/>
                <a:gd name="T6" fmla="*/ 7 w 527"/>
                <a:gd name="T7" fmla="*/ 1 h 521"/>
                <a:gd name="T8" fmla="*/ 8 w 527"/>
                <a:gd name="T9" fmla="*/ 2 h 521"/>
                <a:gd name="T10" fmla="*/ 8 w 527"/>
                <a:gd name="T11" fmla="*/ 2 h 521"/>
                <a:gd name="T12" fmla="*/ 8 w 527"/>
                <a:gd name="T13" fmla="*/ 3 h 521"/>
                <a:gd name="T14" fmla="*/ 9 w 527"/>
                <a:gd name="T15" fmla="*/ 4 h 521"/>
                <a:gd name="T16" fmla="*/ 9 w 527"/>
                <a:gd name="T17" fmla="*/ 5 h 521"/>
                <a:gd name="T18" fmla="*/ 9 w 527"/>
                <a:gd name="T19" fmla="*/ 5 h 521"/>
                <a:gd name="T20" fmla="*/ 8 w 527"/>
                <a:gd name="T21" fmla="*/ 6 h 521"/>
                <a:gd name="T22" fmla="*/ 8 w 527"/>
                <a:gd name="T23" fmla="*/ 7 h 521"/>
                <a:gd name="T24" fmla="*/ 8 w 527"/>
                <a:gd name="T25" fmla="*/ 7 h 521"/>
                <a:gd name="T26" fmla="*/ 7 w 527"/>
                <a:gd name="T27" fmla="*/ 8 h 521"/>
                <a:gd name="T28" fmla="*/ 6 w 527"/>
                <a:gd name="T29" fmla="*/ 8 h 521"/>
                <a:gd name="T30" fmla="*/ 5 w 527"/>
                <a:gd name="T31" fmla="*/ 9 h 521"/>
                <a:gd name="T32" fmla="*/ 5 w 527"/>
                <a:gd name="T33" fmla="*/ 9 h 521"/>
                <a:gd name="T34" fmla="*/ 4 w 527"/>
                <a:gd name="T35" fmla="*/ 9 h 521"/>
                <a:gd name="T36" fmla="*/ 3 w 527"/>
                <a:gd name="T37" fmla="*/ 8 h 521"/>
                <a:gd name="T38" fmla="*/ 2 w 527"/>
                <a:gd name="T39" fmla="*/ 8 h 521"/>
                <a:gd name="T40" fmla="*/ 2 w 527"/>
                <a:gd name="T41" fmla="*/ 7 h 521"/>
                <a:gd name="T42" fmla="*/ 1 w 527"/>
                <a:gd name="T43" fmla="*/ 7 h 521"/>
                <a:gd name="T44" fmla="*/ 1 w 527"/>
                <a:gd name="T45" fmla="*/ 6 h 521"/>
                <a:gd name="T46" fmla="*/ 1 w 527"/>
                <a:gd name="T47" fmla="*/ 5 h 521"/>
                <a:gd name="T48" fmla="*/ 0 w 527"/>
                <a:gd name="T49" fmla="*/ 5 h 521"/>
                <a:gd name="T50" fmla="*/ 1 w 527"/>
                <a:gd name="T51" fmla="*/ 4 h 521"/>
                <a:gd name="T52" fmla="*/ 1 w 527"/>
                <a:gd name="T53" fmla="*/ 3 h 521"/>
                <a:gd name="T54" fmla="*/ 1 w 527"/>
                <a:gd name="T55" fmla="*/ 2 h 521"/>
                <a:gd name="T56" fmla="*/ 2 w 527"/>
                <a:gd name="T57" fmla="*/ 2 h 521"/>
                <a:gd name="T58" fmla="*/ 2 w 527"/>
                <a:gd name="T59" fmla="*/ 1 h 521"/>
                <a:gd name="T60" fmla="*/ 3 w 527"/>
                <a:gd name="T61" fmla="*/ 1 h 521"/>
                <a:gd name="T62" fmla="*/ 4 w 527"/>
                <a:gd name="T63" fmla="*/ 1 h 521"/>
                <a:gd name="T64" fmla="*/ 5 w 527"/>
                <a:gd name="T65" fmla="*/ 0 h 5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7"/>
                <a:gd name="T100" fmla="*/ 0 h 521"/>
                <a:gd name="T101" fmla="*/ 527 w 527"/>
                <a:gd name="T102" fmla="*/ 521 h 5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7" h="521">
                  <a:moveTo>
                    <a:pt x="263" y="0"/>
                  </a:moveTo>
                  <a:lnTo>
                    <a:pt x="314" y="4"/>
                  </a:lnTo>
                  <a:lnTo>
                    <a:pt x="364" y="19"/>
                  </a:lnTo>
                  <a:lnTo>
                    <a:pt x="409" y="42"/>
                  </a:lnTo>
                  <a:lnTo>
                    <a:pt x="449" y="75"/>
                  </a:lnTo>
                  <a:lnTo>
                    <a:pt x="480" y="112"/>
                  </a:lnTo>
                  <a:lnTo>
                    <a:pt x="506" y="157"/>
                  </a:lnTo>
                  <a:lnTo>
                    <a:pt x="521" y="205"/>
                  </a:lnTo>
                  <a:lnTo>
                    <a:pt x="527" y="260"/>
                  </a:lnTo>
                  <a:lnTo>
                    <a:pt x="521" y="310"/>
                  </a:lnTo>
                  <a:lnTo>
                    <a:pt x="506" y="360"/>
                  </a:lnTo>
                  <a:lnTo>
                    <a:pt x="480" y="405"/>
                  </a:lnTo>
                  <a:lnTo>
                    <a:pt x="449" y="444"/>
                  </a:lnTo>
                  <a:lnTo>
                    <a:pt x="409" y="475"/>
                  </a:lnTo>
                  <a:lnTo>
                    <a:pt x="364" y="500"/>
                  </a:lnTo>
                  <a:lnTo>
                    <a:pt x="314" y="516"/>
                  </a:lnTo>
                  <a:lnTo>
                    <a:pt x="263" y="521"/>
                  </a:lnTo>
                  <a:lnTo>
                    <a:pt x="209" y="516"/>
                  </a:lnTo>
                  <a:lnTo>
                    <a:pt x="159" y="500"/>
                  </a:lnTo>
                  <a:lnTo>
                    <a:pt x="114" y="475"/>
                  </a:lnTo>
                  <a:lnTo>
                    <a:pt x="75" y="444"/>
                  </a:lnTo>
                  <a:lnTo>
                    <a:pt x="42" y="405"/>
                  </a:lnTo>
                  <a:lnTo>
                    <a:pt x="19" y="360"/>
                  </a:lnTo>
                  <a:lnTo>
                    <a:pt x="3" y="310"/>
                  </a:lnTo>
                  <a:lnTo>
                    <a:pt x="0" y="260"/>
                  </a:lnTo>
                  <a:lnTo>
                    <a:pt x="3" y="205"/>
                  </a:lnTo>
                  <a:lnTo>
                    <a:pt x="19" y="157"/>
                  </a:lnTo>
                  <a:lnTo>
                    <a:pt x="42" y="112"/>
                  </a:lnTo>
                  <a:lnTo>
                    <a:pt x="75" y="75"/>
                  </a:lnTo>
                  <a:lnTo>
                    <a:pt x="114" y="42"/>
                  </a:lnTo>
                  <a:lnTo>
                    <a:pt x="159" y="19"/>
                  </a:lnTo>
                  <a:lnTo>
                    <a:pt x="209" y="4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7" name="Freeform 180"/>
            <p:cNvSpPr>
              <a:spLocks/>
            </p:cNvSpPr>
            <p:nvPr/>
          </p:nvSpPr>
          <p:spPr bwMode="auto">
            <a:xfrm>
              <a:off x="4957" y="2493"/>
              <a:ext cx="248" cy="245"/>
            </a:xfrm>
            <a:custGeom>
              <a:avLst/>
              <a:gdLst>
                <a:gd name="T0" fmla="*/ 3 w 497"/>
                <a:gd name="T1" fmla="*/ 0 h 491"/>
                <a:gd name="T2" fmla="*/ 4 w 497"/>
                <a:gd name="T3" fmla="*/ 0 h 491"/>
                <a:gd name="T4" fmla="*/ 5 w 497"/>
                <a:gd name="T5" fmla="*/ 0 h 491"/>
                <a:gd name="T6" fmla="*/ 6 w 497"/>
                <a:gd name="T7" fmla="*/ 0 h 491"/>
                <a:gd name="T8" fmla="*/ 6 w 497"/>
                <a:gd name="T9" fmla="*/ 1 h 491"/>
                <a:gd name="T10" fmla="*/ 7 w 497"/>
                <a:gd name="T11" fmla="*/ 1 h 491"/>
                <a:gd name="T12" fmla="*/ 7 w 497"/>
                <a:gd name="T13" fmla="*/ 2 h 491"/>
                <a:gd name="T14" fmla="*/ 7 w 497"/>
                <a:gd name="T15" fmla="*/ 3 h 491"/>
                <a:gd name="T16" fmla="*/ 7 w 497"/>
                <a:gd name="T17" fmla="*/ 3 h 491"/>
                <a:gd name="T18" fmla="*/ 7 w 497"/>
                <a:gd name="T19" fmla="*/ 4 h 491"/>
                <a:gd name="T20" fmla="*/ 7 w 497"/>
                <a:gd name="T21" fmla="*/ 5 h 491"/>
                <a:gd name="T22" fmla="*/ 7 w 497"/>
                <a:gd name="T23" fmla="*/ 5 h 491"/>
                <a:gd name="T24" fmla="*/ 6 w 497"/>
                <a:gd name="T25" fmla="*/ 6 h 491"/>
                <a:gd name="T26" fmla="*/ 6 w 497"/>
                <a:gd name="T27" fmla="*/ 7 h 491"/>
                <a:gd name="T28" fmla="*/ 5 w 497"/>
                <a:gd name="T29" fmla="*/ 7 h 491"/>
                <a:gd name="T30" fmla="*/ 4 w 497"/>
                <a:gd name="T31" fmla="*/ 7 h 491"/>
                <a:gd name="T32" fmla="*/ 3 w 497"/>
                <a:gd name="T33" fmla="*/ 7 h 491"/>
                <a:gd name="T34" fmla="*/ 3 w 497"/>
                <a:gd name="T35" fmla="*/ 7 h 491"/>
                <a:gd name="T36" fmla="*/ 2 w 497"/>
                <a:gd name="T37" fmla="*/ 7 h 491"/>
                <a:gd name="T38" fmla="*/ 1 w 497"/>
                <a:gd name="T39" fmla="*/ 7 h 491"/>
                <a:gd name="T40" fmla="*/ 1 w 497"/>
                <a:gd name="T41" fmla="*/ 6 h 491"/>
                <a:gd name="T42" fmla="*/ 0 w 497"/>
                <a:gd name="T43" fmla="*/ 5 h 491"/>
                <a:gd name="T44" fmla="*/ 0 w 497"/>
                <a:gd name="T45" fmla="*/ 5 h 491"/>
                <a:gd name="T46" fmla="*/ 0 w 497"/>
                <a:gd name="T47" fmla="*/ 4 h 491"/>
                <a:gd name="T48" fmla="*/ 0 w 497"/>
                <a:gd name="T49" fmla="*/ 3 h 491"/>
                <a:gd name="T50" fmla="*/ 0 w 497"/>
                <a:gd name="T51" fmla="*/ 3 h 491"/>
                <a:gd name="T52" fmla="*/ 0 w 497"/>
                <a:gd name="T53" fmla="*/ 2 h 491"/>
                <a:gd name="T54" fmla="*/ 0 w 497"/>
                <a:gd name="T55" fmla="*/ 1 h 491"/>
                <a:gd name="T56" fmla="*/ 1 w 497"/>
                <a:gd name="T57" fmla="*/ 1 h 491"/>
                <a:gd name="T58" fmla="*/ 1 w 497"/>
                <a:gd name="T59" fmla="*/ 0 h 491"/>
                <a:gd name="T60" fmla="*/ 2 w 497"/>
                <a:gd name="T61" fmla="*/ 0 h 491"/>
                <a:gd name="T62" fmla="*/ 3 w 497"/>
                <a:gd name="T63" fmla="*/ 0 h 491"/>
                <a:gd name="T64" fmla="*/ 3 w 497"/>
                <a:gd name="T65" fmla="*/ 0 h 4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7"/>
                <a:gd name="T100" fmla="*/ 0 h 491"/>
                <a:gd name="T101" fmla="*/ 497 w 497"/>
                <a:gd name="T102" fmla="*/ 491 h 4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7" h="491">
                  <a:moveTo>
                    <a:pt x="248" y="0"/>
                  </a:moveTo>
                  <a:lnTo>
                    <a:pt x="297" y="4"/>
                  </a:lnTo>
                  <a:lnTo>
                    <a:pt x="343" y="18"/>
                  </a:lnTo>
                  <a:lnTo>
                    <a:pt x="384" y="41"/>
                  </a:lnTo>
                  <a:lnTo>
                    <a:pt x="423" y="72"/>
                  </a:lnTo>
                  <a:lnTo>
                    <a:pt x="452" y="107"/>
                  </a:lnTo>
                  <a:lnTo>
                    <a:pt x="475" y="150"/>
                  </a:lnTo>
                  <a:lnTo>
                    <a:pt x="491" y="194"/>
                  </a:lnTo>
                  <a:lnTo>
                    <a:pt x="497" y="247"/>
                  </a:lnTo>
                  <a:lnTo>
                    <a:pt x="491" y="295"/>
                  </a:lnTo>
                  <a:lnTo>
                    <a:pt x="475" y="342"/>
                  </a:lnTo>
                  <a:lnTo>
                    <a:pt x="452" y="382"/>
                  </a:lnTo>
                  <a:lnTo>
                    <a:pt x="423" y="419"/>
                  </a:lnTo>
                  <a:lnTo>
                    <a:pt x="384" y="448"/>
                  </a:lnTo>
                  <a:lnTo>
                    <a:pt x="343" y="472"/>
                  </a:lnTo>
                  <a:lnTo>
                    <a:pt x="297" y="485"/>
                  </a:lnTo>
                  <a:lnTo>
                    <a:pt x="248" y="491"/>
                  </a:lnTo>
                  <a:lnTo>
                    <a:pt x="196" y="485"/>
                  </a:lnTo>
                  <a:lnTo>
                    <a:pt x="151" y="472"/>
                  </a:lnTo>
                  <a:lnTo>
                    <a:pt x="109" y="448"/>
                  </a:lnTo>
                  <a:lnTo>
                    <a:pt x="72" y="419"/>
                  </a:lnTo>
                  <a:lnTo>
                    <a:pt x="41" y="382"/>
                  </a:lnTo>
                  <a:lnTo>
                    <a:pt x="18" y="342"/>
                  </a:lnTo>
                  <a:lnTo>
                    <a:pt x="4" y="295"/>
                  </a:lnTo>
                  <a:lnTo>
                    <a:pt x="0" y="247"/>
                  </a:lnTo>
                  <a:lnTo>
                    <a:pt x="4" y="194"/>
                  </a:lnTo>
                  <a:lnTo>
                    <a:pt x="18" y="150"/>
                  </a:lnTo>
                  <a:lnTo>
                    <a:pt x="41" y="107"/>
                  </a:lnTo>
                  <a:lnTo>
                    <a:pt x="72" y="72"/>
                  </a:lnTo>
                  <a:lnTo>
                    <a:pt x="109" y="41"/>
                  </a:lnTo>
                  <a:lnTo>
                    <a:pt x="151" y="18"/>
                  </a:lnTo>
                  <a:lnTo>
                    <a:pt x="196" y="4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FF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8" name="Freeform 181"/>
            <p:cNvSpPr>
              <a:spLocks/>
            </p:cNvSpPr>
            <p:nvPr/>
          </p:nvSpPr>
          <p:spPr bwMode="auto">
            <a:xfrm>
              <a:off x="4961" y="2499"/>
              <a:ext cx="234" cy="231"/>
            </a:xfrm>
            <a:custGeom>
              <a:avLst/>
              <a:gdLst>
                <a:gd name="T0" fmla="*/ 4 w 467"/>
                <a:gd name="T1" fmla="*/ 0 h 463"/>
                <a:gd name="T2" fmla="*/ 5 w 467"/>
                <a:gd name="T3" fmla="*/ 0 h 463"/>
                <a:gd name="T4" fmla="*/ 6 w 467"/>
                <a:gd name="T5" fmla="*/ 0 h 463"/>
                <a:gd name="T6" fmla="*/ 6 w 467"/>
                <a:gd name="T7" fmla="*/ 0 h 463"/>
                <a:gd name="T8" fmla="*/ 7 w 467"/>
                <a:gd name="T9" fmla="*/ 1 h 463"/>
                <a:gd name="T10" fmla="*/ 7 w 467"/>
                <a:gd name="T11" fmla="*/ 1 h 463"/>
                <a:gd name="T12" fmla="*/ 7 w 467"/>
                <a:gd name="T13" fmla="*/ 2 h 463"/>
                <a:gd name="T14" fmla="*/ 8 w 467"/>
                <a:gd name="T15" fmla="*/ 2 h 463"/>
                <a:gd name="T16" fmla="*/ 8 w 467"/>
                <a:gd name="T17" fmla="*/ 3 h 463"/>
                <a:gd name="T18" fmla="*/ 8 w 467"/>
                <a:gd name="T19" fmla="*/ 4 h 463"/>
                <a:gd name="T20" fmla="*/ 7 w 467"/>
                <a:gd name="T21" fmla="*/ 5 h 463"/>
                <a:gd name="T22" fmla="*/ 7 w 467"/>
                <a:gd name="T23" fmla="*/ 5 h 463"/>
                <a:gd name="T24" fmla="*/ 7 w 467"/>
                <a:gd name="T25" fmla="*/ 6 h 463"/>
                <a:gd name="T26" fmla="*/ 6 w 467"/>
                <a:gd name="T27" fmla="*/ 6 h 463"/>
                <a:gd name="T28" fmla="*/ 6 w 467"/>
                <a:gd name="T29" fmla="*/ 6 h 463"/>
                <a:gd name="T30" fmla="*/ 5 w 467"/>
                <a:gd name="T31" fmla="*/ 7 h 463"/>
                <a:gd name="T32" fmla="*/ 4 w 467"/>
                <a:gd name="T33" fmla="*/ 7 h 463"/>
                <a:gd name="T34" fmla="*/ 3 w 467"/>
                <a:gd name="T35" fmla="*/ 7 h 463"/>
                <a:gd name="T36" fmla="*/ 3 w 467"/>
                <a:gd name="T37" fmla="*/ 6 h 463"/>
                <a:gd name="T38" fmla="*/ 2 w 467"/>
                <a:gd name="T39" fmla="*/ 6 h 463"/>
                <a:gd name="T40" fmla="*/ 2 w 467"/>
                <a:gd name="T41" fmla="*/ 6 h 463"/>
                <a:gd name="T42" fmla="*/ 1 w 467"/>
                <a:gd name="T43" fmla="*/ 5 h 463"/>
                <a:gd name="T44" fmla="*/ 1 w 467"/>
                <a:gd name="T45" fmla="*/ 5 h 463"/>
                <a:gd name="T46" fmla="*/ 1 w 467"/>
                <a:gd name="T47" fmla="*/ 4 h 463"/>
                <a:gd name="T48" fmla="*/ 0 w 467"/>
                <a:gd name="T49" fmla="*/ 3 h 463"/>
                <a:gd name="T50" fmla="*/ 1 w 467"/>
                <a:gd name="T51" fmla="*/ 2 h 463"/>
                <a:gd name="T52" fmla="*/ 1 w 467"/>
                <a:gd name="T53" fmla="*/ 2 h 463"/>
                <a:gd name="T54" fmla="*/ 1 w 467"/>
                <a:gd name="T55" fmla="*/ 1 h 463"/>
                <a:gd name="T56" fmla="*/ 2 w 467"/>
                <a:gd name="T57" fmla="*/ 1 h 463"/>
                <a:gd name="T58" fmla="*/ 2 w 467"/>
                <a:gd name="T59" fmla="*/ 0 h 463"/>
                <a:gd name="T60" fmla="*/ 3 w 467"/>
                <a:gd name="T61" fmla="*/ 0 h 463"/>
                <a:gd name="T62" fmla="*/ 3 w 467"/>
                <a:gd name="T63" fmla="*/ 0 h 463"/>
                <a:gd name="T64" fmla="*/ 4 w 467"/>
                <a:gd name="T65" fmla="*/ 0 h 4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67"/>
                <a:gd name="T100" fmla="*/ 0 h 463"/>
                <a:gd name="T101" fmla="*/ 467 w 467"/>
                <a:gd name="T102" fmla="*/ 463 h 4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67" h="463">
                  <a:moveTo>
                    <a:pt x="233" y="0"/>
                  </a:moveTo>
                  <a:lnTo>
                    <a:pt x="277" y="4"/>
                  </a:lnTo>
                  <a:lnTo>
                    <a:pt x="322" y="18"/>
                  </a:lnTo>
                  <a:lnTo>
                    <a:pt x="363" y="39"/>
                  </a:lnTo>
                  <a:lnTo>
                    <a:pt x="398" y="68"/>
                  </a:lnTo>
                  <a:lnTo>
                    <a:pt x="425" y="101"/>
                  </a:lnTo>
                  <a:lnTo>
                    <a:pt x="448" y="142"/>
                  </a:lnTo>
                  <a:lnTo>
                    <a:pt x="462" y="184"/>
                  </a:lnTo>
                  <a:lnTo>
                    <a:pt x="467" y="233"/>
                  </a:lnTo>
                  <a:lnTo>
                    <a:pt x="462" y="277"/>
                  </a:lnTo>
                  <a:lnTo>
                    <a:pt x="448" y="322"/>
                  </a:lnTo>
                  <a:lnTo>
                    <a:pt x="425" y="361"/>
                  </a:lnTo>
                  <a:lnTo>
                    <a:pt x="398" y="396"/>
                  </a:lnTo>
                  <a:lnTo>
                    <a:pt x="363" y="423"/>
                  </a:lnTo>
                  <a:lnTo>
                    <a:pt x="322" y="444"/>
                  </a:lnTo>
                  <a:lnTo>
                    <a:pt x="277" y="458"/>
                  </a:lnTo>
                  <a:lnTo>
                    <a:pt x="233" y="463"/>
                  </a:lnTo>
                  <a:lnTo>
                    <a:pt x="184" y="458"/>
                  </a:lnTo>
                  <a:lnTo>
                    <a:pt x="142" y="444"/>
                  </a:lnTo>
                  <a:lnTo>
                    <a:pt x="101" y="423"/>
                  </a:lnTo>
                  <a:lnTo>
                    <a:pt x="68" y="396"/>
                  </a:lnTo>
                  <a:lnTo>
                    <a:pt x="39" y="361"/>
                  </a:lnTo>
                  <a:lnTo>
                    <a:pt x="17" y="322"/>
                  </a:lnTo>
                  <a:lnTo>
                    <a:pt x="4" y="277"/>
                  </a:lnTo>
                  <a:lnTo>
                    <a:pt x="0" y="233"/>
                  </a:lnTo>
                  <a:lnTo>
                    <a:pt x="4" y="184"/>
                  </a:lnTo>
                  <a:lnTo>
                    <a:pt x="17" y="142"/>
                  </a:lnTo>
                  <a:lnTo>
                    <a:pt x="39" y="101"/>
                  </a:lnTo>
                  <a:lnTo>
                    <a:pt x="68" y="68"/>
                  </a:lnTo>
                  <a:lnTo>
                    <a:pt x="101" y="39"/>
                  </a:lnTo>
                  <a:lnTo>
                    <a:pt x="142" y="18"/>
                  </a:lnTo>
                  <a:lnTo>
                    <a:pt x="184" y="4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9" name="Freeform 182"/>
            <p:cNvSpPr>
              <a:spLocks/>
            </p:cNvSpPr>
            <p:nvPr/>
          </p:nvSpPr>
          <p:spPr bwMode="auto">
            <a:xfrm>
              <a:off x="4967" y="2505"/>
              <a:ext cx="217" cy="216"/>
            </a:xfrm>
            <a:custGeom>
              <a:avLst/>
              <a:gdLst>
                <a:gd name="T0" fmla="*/ 3 w 434"/>
                <a:gd name="T1" fmla="*/ 0 h 432"/>
                <a:gd name="T2" fmla="*/ 5 w 434"/>
                <a:gd name="T3" fmla="*/ 1 h 432"/>
                <a:gd name="T4" fmla="*/ 5 w 434"/>
                <a:gd name="T5" fmla="*/ 1 h 432"/>
                <a:gd name="T6" fmla="*/ 6 w 434"/>
                <a:gd name="T7" fmla="*/ 1 h 432"/>
                <a:gd name="T8" fmla="*/ 6 w 434"/>
                <a:gd name="T9" fmla="*/ 1 h 432"/>
                <a:gd name="T10" fmla="*/ 7 w 434"/>
                <a:gd name="T11" fmla="*/ 2 h 432"/>
                <a:gd name="T12" fmla="*/ 7 w 434"/>
                <a:gd name="T13" fmla="*/ 3 h 432"/>
                <a:gd name="T14" fmla="*/ 7 w 434"/>
                <a:gd name="T15" fmla="*/ 3 h 432"/>
                <a:gd name="T16" fmla="*/ 7 w 434"/>
                <a:gd name="T17" fmla="*/ 3 h 432"/>
                <a:gd name="T18" fmla="*/ 7 w 434"/>
                <a:gd name="T19" fmla="*/ 5 h 432"/>
                <a:gd name="T20" fmla="*/ 7 w 434"/>
                <a:gd name="T21" fmla="*/ 5 h 432"/>
                <a:gd name="T22" fmla="*/ 7 w 434"/>
                <a:gd name="T23" fmla="*/ 6 h 432"/>
                <a:gd name="T24" fmla="*/ 6 w 434"/>
                <a:gd name="T25" fmla="*/ 6 h 432"/>
                <a:gd name="T26" fmla="*/ 6 w 434"/>
                <a:gd name="T27" fmla="*/ 7 h 432"/>
                <a:gd name="T28" fmla="*/ 5 w 434"/>
                <a:gd name="T29" fmla="*/ 7 h 432"/>
                <a:gd name="T30" fmla="*/ 5 w 434"/>
                <a:gd name="T31" fmla="*/ 7 h 432"/>
                <a:gd name="T32" fmla="*/ 3 w 434"/>
                <a:gd name="T33" fmla="*/ 7 h 432"/>
                <a:gd name="T34" fmla="*/ 3 w 434"/>
                <a:gd name="T35" fmla="*/ 7 h 432"/>
                <a:gd name="T36" fmla="*/ 3 w 434"/>
                <a:gd name="T37" fmla="*/ 7 h 432"/>
                <a:gd name="T38" fmla="*/ 2 w 434"/>
                <a:gd name="T39" fmla="*/ 7 h 432"/>
                <a:gd name="T40" fmla="*/ 1 w 434"/>
                <a:gd name="T41" fmla="*/ 6 h 432"/>
                <a:gd name="T42" fmla="*/ 1 w 434"/>
                <a:gd name="T43" fmla="*/ 6 h 432"/>
                <a:gd name="T44" fmla="*/ 1 w 434"/>
                <a:gd name="T45" fmla="*/ 5 h 432"/>
                <a:gd name="T46" fmla="*/ 1 w 434"/>
                <a:gd name="T47" fmla="*/ 5 h 432"/>
                <a:gd name="T48" fmla="*/ 0 w 434"/>
                <a:gd name="T49" fmla="*/ 3 h 432"/>
                <a:gd name="T50" fmla="*/ 1 w 434"/>
                <a:gd name="T51" fmla="*/ 3 h 432"/>
                <a:gd name="T52" fmla="*/ 1 w 434"/>
                <a:gd name="T53" fmla="*/ 3 h 432"/>
                <a:gd name="T54" fmla="*/ 1 w 434"/>
                <a:gd name="T55" fmla="*/ 2 h 432"/>
                <a:gd name="T56" fmla="*/ 1 w 434"/>
                <a:gd name="T57" fmla="*/ 1 h 432"/>
                <a:gd name="T58" fmla="*/ 2 w 434"/>
                <a:gd name="T59" fmla="*/ 1 h 432"/>
                <a:gd name="T60" fmla="*/ 3 w 434"/>
                <a:gd name="T61" fmla="*/ 1 h 432"/>
                <a:gd name="T62" fmla="*/ 3 w 434"/>
                <a:gd name="T63" fmla="*/ 1 h 432"/>
                <a:gd name="T64" fmla="*/ 3 w 434"/>
                <a:gd name="T65" fmla="*/ 0 h 4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4"/>
                <a:gd name="T100" fmla="*/ 0 h 432"/>
                <a:gd name="T101" fmla="*/ 434 w 434"/>
                <a:gd name="T102" fmla="*/ 432 h 4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4" h="432">
                  <a:moveTo>
                    <a:pt x="215" y="0"/>
                  </a:moveTo>
                  <a:lnTo>
                    <a:pt x="258" y="4"/>
                  </a:lnTo>
                  <a:lnTo>
                    <a:pt x="298" y="15"/>
                  </a:lnTo>
                  <a:lnTo>
                    <a:pt x="335" y="35"/>
                  </a:lnTo>
                  <a:lnTo>
                    <a:pt x="368" y="62"/>
                  </a:lnTo>
                  <a:lnTo>
                    <a:pt x="393" y="93"/>
                  </a:lnTo>
                  <a:lnTo>
                    <a:pt x="415" y="130"/>
                  </a:lnTo>
                  <a:lnTo>
                    <a:pt x="428" y="168"/>
                  </a:lnTo>
                  <a:lnTo>
                    <a:pt x="434" y="215"/>
                  </a:lnTo>
                  <a:lnTo>
                    <a:pt x="428" y="257"/>
                  </a:lnTo>
                  <a:lnTo>
                    <a:pt x="415" y="298"/>
                  </a:lnTo>
                  <a:lnTo>
                    <a:pt x="393" y="335"/>
                  </a:lnTo>
                  <a:lnTo>
                    <a:pt x="368" y="368"/>
                  </a:lnTo>
                  <a:lnTo>
                    <a:pt x="335" y="393"/>
                  </a:lnTo>
                  <a:lnTo>
                    <a:pt x="298" y="415"/>
                  </a:lnTo>
                  <a:lnTo>
                    <a:pt x="258" y="426"/>
                  </a:lnTo>
                  <a:lnTo>
                    <a:pt x="215" y="432"/>
                  </a:lnTo>
                  <a:lnTo>
                    <a:pt x="168" y="426"/>
                  </a:lnTo>
                  <a:lnTo>
                    <a:pt x="130" y="415"/>
                  </a:lnTo>
                  <a:lnTo>
                    <a:pt x="93" y="393"/>
                  </a:lnTo>
                  <a:lnTo>
                    <a:pt x="62" y="368"/>
                  </a:lnTo>
                  <a:lnTo>
                    <a:pt x="35" y="335"/>
                  </a:lnTo>
                  <a:lnTo>
                    <a:pt x="15" y="298"/>
                  </a:lnTo>
                  <a:lnTo>
                    <a:pt x="3" y="257"/>
                  </a:lnTo>
                  <a:lnTo>
                    <a:pt x="0" y="215"/>
                  </a:lnTo>
                  <a:lnTo>
                    <a:pt x="3" y="168"/>
                  </a:lnTo>
                  <a:lnTo>
                    <a:pt x="15" y="130"/>
                  </a:lnTo>
                  <a:lnTo>
                    <a:pt x="35" y="93"/>
                  </a:lnTo>
                  <a:lnTo>
                    <a:pt x="62" y="62"/>
                  </a:lnTo>
                  <a:lnTo>
                    <a:pt x="93" y="35"/>
                  </a:lnTo>
                  <a:lnTo>
                    <a:pt x="130" y="15"/>
                  </a:lnTo>
                  <a:lnTo>
                    <a:pt x="168" y="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0" name="Freeform 183"/>
            <p:cNvSpPr>
              <a:spLocks/>
            </p:cNvSpPr>
            <p:nvPr/>
          </p:nvSpPr>
          <p:spPr bwMode="auto">
            <a:xfrm>
              <a:off x="4971" y="2510"/>
              <a:ext cx="202" cy="202"/>
            </a:xfrm>
            <a:custGeom>
              <a:avLst/>
              <a:gdLst>
                <a:gd name="T0" fmla="*/ 3 w 406"/>
                <a:gd name="T1" fmla="*/ 0 h 404"/>
                <a:gd name="T2" fmla="*/ 3 w 406"/>
                <a:gd name="T3" fmla="*/ 1 h 404"/>
                <a:gd name="T4" fmla="*/ 4 w 406"/>
                <a:gd name="T5" fmla="*/ 1 h 404"/>
                <a:gd name="T6" fmla="*/ 4 w 406"/>
                <a:gd name="T7" fmla="*/ 1 h 404"/>
                <a:gd name="T8" fmla="*/ 5 w 406"/>
                <a:gd name="T9" fmla="*/ 1 h 404"/>
                <a:gd name="T10" fmla="*/ 5 w 406"/>
                <a:gd name="T11" fmla="*/ 2 h 404"/>
                <a:gd name="T12" fmla="*/ 6 w 406"/>
                <a:gd name="T13" fmla="*/ 2 h 404"/>
                <a:gd name="T14" fmla="*/ 6 w 406"/>
                <a:gd name="T15" fmla="*/ 3 h 404"/>
                <a:gd name="T16" fmla="*/ 6 w 406"/>
                <a:gd name="T17" fmla="*/ 3 h 404"/>
                <a:gd name="T18" fmla="*/ 6 w 406"/>
                <a:gd name="T19" fmla="*/ 3 h 404"/>
                <a:gd name="T20" fmla="*/ 6 w 406"/>
                <a:gd name="T21" fmla="*/ 5 h 404"/>
                <a:gd name="T22" fmla="*/ 5 w 406"/>
                <a:gd name="T23" fmla="*/ 5 h 404"/>
                <a:gd name="T24" fmla="*/ 5 w 406"/>
                <a:gd name="T25" fmla="*/ 6 h 404"/>
                <a:gd name="T26" fmla="*/ 4 w 406"/>
                <a:gd name="T27" fmla="*/ 6 h 404"/>
                <a:gd name="T28" fmla="*/ 4 w 406"/>
                <a:gd name="T29" fmla="*/ 6 h 404"/>
                <a:gd name="T30" fmla="*/ 3 w 406"/>
                <a:gd name="T31" fmla="*/ 6 h 404"/>
                <a:gd name="T32" fmla="*/ 3 w 406"/>
                <a:gd name="T33" fmla="*/ 6 h 404"/>
                <a:gd name="T34" fmla="*/ 2 w 406"/>
                <a:gd name="T35" fmla="*/ 6 h 404"/>
                <a:gd name="T36" fmla="*/ 1 w 406"/>
                <a:gd name="T37" fmla="*/ 6 h 404"/>
                <a:gd name="T38" fmla="*/ 1 w 406"/>
                <a:gd name="T39" fmla="*/ 6 h 404"/>
                <a:gd name="T40" fmla="*/ 0 w 406"/>
                <a:gd name="T41" fmla="*/ 6 h 404"/>
                <a:gd name="T42" fmla="*/ 0 w 406"/>
                <a:gd name="T43" fmla="*/ 5 h 404"/>
                <a:gd name="T44" fmla="*/ 0 w 406"/>
                <a:gd name="T45" fmla="*/ 5 h 404"/>
                <a:gd name="T46" fmla="*/ 0 w 406"/>
                <a:gd name="T47" fmla="*/ 3 h 404"/>
                <a:gd name="T48" fmla="*/ 0 w 406"/>
                <a:gd name="T49" fmla="*/ 3 h 404"/>
                <a:gd name="T50" fmla="*/ 0 w 406"/>
                <a:gd name="T51" fmla="*/ 3 h 404"/>
                <a:gd name="T52" fmla="*/ 0 w 406"/>
                <a:gd name="T53" fmla="*/ 2 h 404"/>
                <a:gd name="T54" fmla="*/ 0 w 406"/>
                <a:gd name="T55" fmla="*/ 2 h 404"/>
                <a:gd name="T56" fmla="*/ 0 w 406"/>
                <a:gd name="T57" fmla="*/ 1 h 404"/>
                <a:gd name="T58" fmla="*/ 1 w 406"/>
                <a:gd name="T59" fmla="*/ 1 h 404"/>
                <a:gd name="T60" fmla="*/ 1 w 406"/>
                <a:gd name="T61" fmla="*/ 1 h 404"/>
                <a:gd name="T62" fmla="*/ 2 w 406"/>
                <a:gd name="T63" fmla="*/ 1 h 404"/>
                <a:gd name="T64" fmla="*/ 3 w 406"/>
                <a:gd name="T65" fmla="*/ 0 h 4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6"/>
                <a:gd name="T100" fmla="*/ 0 h 404"/>
                <a:gd name="T101" fmla="*/ 406 w 406"/>
                <a:gd name="T102" fmla="*/ 404 h 4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6" h="404">
                  <a:moveTo>
                    <a:pt x="202" y="0"/>
                  </a:moveTo>
                  <a:lnTo>
                    <a:pt x="241" y="2"/>
                  </a:lnTo>
                  <a:lnTo>
                    <a:pt x="280" y="14"/>
                  </a:lnTo>
                  <a:lnTo>
                    <a:pt x="315" y="33"/>
                  </a:lnTo>
                  <a:lnTo>
                    <a:pt x="346" y="58"/>
                  </a:lnTo>
                  <a:lnTo>
                    <a:pt x="369" y="88"/>
                  </a:lnTo>
                  <a:lnTo>
                    <a:pt x="388" y="122"/>
                  </a:lnTo>
                  <a:lnTo>
                    <a:pt x="400" y="161"/>
                  </a:lnTo>
                  <a:lnTo>
                    <a:pt x="406" y="204"/>
                  </a:lnTo>
                  <a:lnTo>
                    <a:pt x="400" y="243"/>
                  </a:lnTo>
                  <a:lnTo>
                    <a:pt x="388" y="280"/>
                  </a:lnTo>
                  <a:lnTo>
                    <a:pt x="369" y="312"/>
                  </a:lnTo>
                  <a:lnTo>
                    <a:pt x="346" y="343"/>
                  </a:lnTo>
                  <a:lnTo>
                    <a:pt x="315" y="367"/>
                  </a:lnTo>
                  <a:lnTo>
                    <a:pt x="280" y="386"/>
                  </a:lnTo>
                  <a:lnTo>
                    <a:pt x="241" y="398"/>
                  </a:lnTo>
                  <a:lnTo>
                    <a:pt x="202" y="404"/>
                  </a:lnTo>
                  <a:lnTo>
                    <a:pt x="159" y="398"/>
                  </a:lnTo>
                  <a:lnTo>
                    <a:pt x="123" y="386"/>
                  </a:lnTo>
                  <a:lnTo>
                    <a:pt x="88" y="367"/>
                  </a:lnTo>
                  <a:lnTo>
                    <a:pt x="59" y="343"/>
                  </a:lnTo>
                  <a:lnTo>
                    <a:pt x="33" y="312"/>
                  </a:lnTo>
                  <a:lnTo>
                    <a:pt x="14" y="280"/>
                  </a:lnTo>
                  <a:lnTo>
                    <a:pt x="2" y="243"/>
                  </a:lnTo>
                  <a:lnTo>
                    <a:pt x="0" y="204"/>
                  </a:lnTo>
                  <a:lnTo>
                    <a:pt x="2" y="161"/>
                  </a:lnTo>
                  <a:lnTo>
                    <a:pt x="14" y="122"/>
                  </a:lnTo>
                  <a:lnTo>
                    <a:pt x="33" y="88"/>
                  </a:lnTo>
                  <a:lnTo>
                    <a:pt x="59" y="58"/>
                  </a:lnTo>
                  <a:lnTo>
                    <a:pt x="88" y="33"/>
                  </a:lnTo>
                  <a:lnTo>
                    <a:pt x="123" y="14"/>
                  </a:lnTo>
                  <a:lnTo>
                    <a:pt x="159" y="2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1" name="Freeform 184"/>
            <p:cNvSpPr>
              <a:spLocks/>
            </p:cNvSpPr>
            <p:nvPr/>
          </p:nvSpPr>
          <p:spPr bwMode="auto">
            <a:xfrm>
              <a:off x="4976" y="2517"/>
              <a:ext cx="187" cy="185"/>
            </a:xfrm>
            <a:custGeom>
              <a:avLst/>
              <a:gdLst>
                <a:gd name="T0" fmla="*/ 3 w 374"/>
                <a:gd name="T1" fmla="*/ 0 h 370"/>
                <a:gd name="T2" fmla="*/ 3 w 374"/>
                <a:gd name="T3" fmla="*/ 1 h 370"/>
                <a:gd name="T4" fmla="*/ 5 w 374"/>
                <a:gd name="T5" fmla="*/ 1 h 370"/>
                <a:gd name="T6" fmla="*/ 5 w 374"/>
                <a:gd name="T7" fmla="*/ 1 h 370"/>
                <a:gd name="T8" fmla="*/ 5 w 374"/>
                <a:gd name="T9" fmla="*/ 1 h 370"/>
                <a:gd name="T10" fmla="*/ 6 w 374"/>
                <a:gd name="T11" fmla="*/ 1 h 370"/>
                <a:gd name="T12" fmla="*/ 6 w 374"/>
                <a:gd name="T13" fmla="*/ 1 h 370"/>
                <a:gd name="T14" fmla="*/ 6 w 374"/>
                <a:gd name="T15" fmla="*/ 3 h 370"/>
                <a:gd name="T16" fmla="*/ 6 w 374"/>
                <a:gd name="T17" fmla="*/ 3 h 370"/>
                <a:gd name="T18" fmla="*/ 6 w 374"/>
                <a:gd name="T19" fmla="*/ 3 h 370"/>
                <a:gd name="T20" fmla="*/ 6 w 374"/>
                <a:gd name="T21" fmla="*/ 4 h 370"/>
                <a:gd name="T22" fmla="*/ 6 w 374"/>
                <a:gd name="T23" fmla="*/ 5 h 370"/>
                <a:gd name="T24" fmla="*/ 5 w 374"/>
                <a:gd name="T25" fmla="*/ 5 h 370"/>
                <a:gd name="T26" fmla="*/ 5 w 374"/>
                <a:gd name="T27" fmla="*/ 6 h 370"/>
                <a:gd name="T28" fmla="*/ 5 w 374"/>
                <a:gd name="T29" fmla="*/ 6 h 370"/>
                <a:gd name="T30" fmla="*/ 3 w 374"/>
                <a:gd name="T31" fmla="*/ 6 h 370"/>
                <a:gd name="T32" fmla="*/ 3 w 374"/>
                <a:gd name="T33" fmla="*/ 6 h 370"/>
                <a:gd name="T34" fmla="*/ 3 w 374"/>
                <a:gd name="T35" fmla="*/ 6 h 370"/>
                <a:gd name="T36" fmla="*/ 1 w 374"/>
                <a:gd name="T37" fmla="*/ 6 h 370"/>
                <a:gd name="T38" fmla="*/ 1 w 374"/>
                <a:gd name="T39" fmla="*/ 6 h 370"/>
                <a:gd name="T40" fmla="*/ 1 w 374"/>
                <a:gd name="T41" fmla="*/ 5 h 370"/>
                <a:gd name="T42" fmla="*/ 1 w 374"/>
                <a:gd name="T43" fmla="*/ 5 h 370"/>
                <a:gd name="T44" fmla="*/ 1 w 374"/>
                <a:gd name="T45" fmla="*/ 4 h 370"/>
                <a:gd name="T46" fmla="*/ 1 w 374"/>
                <a:gd name="T47" fmla="*/ 3 h 370"/>
                <a:gd name="T48" fmla="*/ 0 w 374"/>
                <a:gd name="T49" fmla="*/ 3 h 370"/>
                <a:gd name="T50" fmla="*/ 1 w 374"/>
                <a:gd name="T51" fmla="*/ 3 h 370"/>
                <a:gd name="T52" fmla="*/ 1 w 374"/>
                <a:gd name="T53" fmla="*/ 1 h 370"/>
                <a:gd name="T54" fmla="*/ 1 w 374"/>
                <a:gd name="T55" fmla="*/ 1 h 370"/>
                <a:gd name="T56" fmla="*/ 1 w 374"/>
                <a:gd name="T57" fmla="*/ 1 h 370"/>
                <a:gd name="T58" fmla="*/ 1 w 374"/>
                <a:gd name="T59" fmla="*/ 1 h 370"/>
                <a:gd name="T60" fmla="*/ 1 w 374"/>
                <a:gd name="T61" fmla="*/ 1 h 370"/>
                <a:gd name="T62" fmla="*/ 3 w 374"/>
                <a:gd name="T63" fmla="*/ 1 h 370"/>
                <a:gd name="T64" fmla="*/ 3 w 374"/>
                <a:gd name="T65" fmla="*/ 0 h 3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4"/>
                <a:gd name="T100" fmla="*/ 0 h 370"/>
                <a:gd name="T101" fmla="*/ 374 w 374"/>
                <a:gd name="T102" fmla="*/ 370 h 3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4" h="370">
                  <a:moveTo>
                    <a:pt x="188" y="0"/>
                  </a:moveTo>
                  <a:lnTo>
                    <a:pt x="223" y="2"/>
                  </a:lnTo>
                  <a:lnTo>
                    <a:pt x="258" y="13"/>
                  </a:lnTo>
                  <a:lnTo>
                    <a:pt x="289" y="31"/>
                  </a:lnTo>
                  <a:lnTo>
                    <a:pt x="318" y="54"/>
                  </a:lnTo>
                  <a:lnTo>
                    <a:pt x="341" y="79"/>
                  </a:lnTo>
                  <a:lnTo>
                    <a:pt x="359" y="112"/>
                  </a:lnTo>
                  <a:lnTo>
                    <a:pt x="369" y="145"/>
                  </a:lnTo>
                  <a:lnTo>
                    <a:pt x="374" y="186"/>
                  </a:lnTo>
                  <a:lnTo>
                    <a:pt x="369" y="221"/>
                  </a:lnTo>
                  <a:lnTo>
                    <a:pt x="359" y="256"/>
                  </a:lnTo>
                  <a:lnTo>
                    <a:pt x="341" y="287"/>
                  </a:lnTo>
                  <a:lnTo>
                    <a:pt x="318" y="316"/>
                  </a:lnTo>
                  <a:lnTo>
                    <a:pt x="289" y="337"/>
                  </a:lnTo>
                  <a:lnTo>
                    <a:pt x="258" y="355"/>
                  </a:lnTo>
                  <a:lnTo>
                    <a:pt x="223" y="364"/>
                  </a:lnTo>
                  <a:lnTo>
                    <a:pt x="188" y="370"/>
                  </a:lnTo>
                  <a:lnTo>
                    <a:pt x="147" y="364"/>
                  </a:lnTo>
                  <a:lnTo>
                    <a:pt x="113" y="355"/>
                  </a:lnTo>
                  <a:lnTo>
                    <a:pt x="80" y="337"/>
                  </a:lnTo>
                  <a:lnTo>
                    <a:pt x="54" y="316"/>
                  </a:lnTo>
                  <a:lnTo>
                    <a:pt x="31" y="287"/>
                  </a:lnTo>
                  <a:lnTo>
                    <a:pt x="14" y="256"/>
                  </a:lnTo>
                  <a:lnTo>
                    <a:pt x="2" y="221"/>
                  </a:lnTo>
                  <a:lnTo>
                    <a:pt x="0" y="186"/>
                  </a:lnTo>
                  <a:lnTo>
                    <a:pt x="2" y="145"/>
                  </a:lnTo>
                  <a:lnTo>
                    <a:pt x="14" y="112"/>
                  </a:lnTo>
                  <a:lnTo>
                    <a:pt x="31" y="79"/>
                  </a:lnTo>
                  <a:lnTo>
                    <a:pt x="54" y="54"/>
                  </a:lnTo>
                  <a:lnTo>
                    <a:pt x="80" y="31"/>
                  </a:lnTo>
                  <a:lnTo>
                    <a:pt x="113" y="13"/>
                  </a:lnTo>
                  <a:lnTo>
                    <a:pt x="147" y="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2" name="Freeform 185"/>
            <p:cNvSpPr>
              <a:spLocks/>
            </p:cNvSpPr>
            <p:nvPr/>
          </p:nvSpPr>
          <p:spPr bwMode="auto">
            <a:xfrm>
              <a:off x="4979" y="2524"/>
              <a:ext cx="173" cy="169"/>
            </a:xfrm>
            <a:custGeom>
              <a:avLst/>
              <a:gdLst>
                <a:gd name="T0" fmla="*/ 3 w 345"/>
                <a:gd name="T1" fmla="*/ 0 h 340"/>
                <a:gd name="T2" fmla="*/ 4 w 345"/>
                <a:gd name="T3" fmla="*/ 0 h 340"/>
                <a:gd name="T4" fmla="*/ 4 w 345"/>
                <a:gd name="T5" fmla="*/ 0 h 340"/>
                <a:gd name="T6" fmla="*/ 5 w 345"/>
                <a:gd name="T7" fmla="*/ 0 h 340"/>
                <a:gd name="T8" fmla="*/ 5 w 345"/>
                <a:gd name="T9" fmla="*/ 0 h 340"/>
                <a:gd name="T10" fmla="*/ 5 w 345"/>
                <a:gd name="T11" fmla="*/ 1 h 340"/>
                <a:gd name="T12" fmla="*/ 6 w 345"/>
                <a:gd name="T13" fmla="*/ 1 h 340"/>
                <a:gd name="T14" fmla="*/ 6 w 345"/>
                <a:gd name="T15" fmla="*/ 2 h 340"/>
                <a:gd name="T16" fmla="*/ 6 w 345"/>
                <a:gd name="T17" fmla="*/ 2 h 340"/>
                <a:gd name="T18" fmla="*/ 6 w 345"/>
                <a:gd name="T19" fmla="*/ 3 h 340"/>
                <a:gd name="T20" fmla="*/ 6 w 345"/>
                <a:gd name="T21" fmla="*/ 3 h 340"/>
                <a:gd name="T22" fmla="*/ 5 w 345"/>
                <a:gd name="T23" fmla="*/ 4 h 340"/>
                <a:gd name="T24" fmla="*/ 5 w 345"/>
                <a:gd name="T25" fmla="*/ 4 h 340"/>
                <a:gd name="T26" fmla="*/ 5 w 345"/>
                <a:gd name="T27" fmla="*/ 4 h 340"/>
                <a:gd name="T28" fmla="*/ 4 w 345"/>
                <a:gd name="T29" fmla="*/ 5 h 340"/>
                <a:gd name="T30" fmla="*/ 4 w 345"/>
                <a:gd name="T31" fmla="*/ 5 h 340"/>
                <a:gd name="T32" fmla="*/ 3 w 345"/>
                <a:gd name="T33" fmla="*/ 5 h 340"/>
                <a:gd name="T34" fmla="*/ 3 w 345"/>
                <a:gd name="T35" fmla="*/ 5 h 340"/>
                <a:gd name="T36" fmla="*/ 2 w 345"/>
                <a:gd name="T37" fmla="*/ 5 h 340"/>
                <a:gd name="T38" fmla="*/ 2 w 345"/>
                <a:gd name="T39" fmla="*/ 4 h 340"/>
                <a:gd name="T40" fmla="*/ 1 w 345"/>
                <a:gd name="T41" fmla="*/ 4 h 340"/>
                <a:gd name="T42" fmla="*/ 1 w 345"/>
                <a:gd name="T43" fmla="*/ 4 h 340"/>
                <a:gd name="T44" fmla="*/ 1 w 345"/>
                <a:gd name="T45" fmla="*/ 3 h 340"/>
                <a:gd name="T46" fmla="*/ 1 w 345"/>
                <a:gd name="T47" fmla="*/ 3 h 340"/>
                <a:gd name="T48" fmla="*/ 0 w 345"/>
                <a:gd name="T49" fmla="*/ 2 h 340"/>
                <a:gd name="T50" fmla="*/ 1 w 345"/>
                <a:gd name="T51" fmla="*/ 2 h 340"/>
                <a:gd name="T52" fmla="*/ 1 w 345"/>
                <a:gd name="T53" fmla="*/ 1 h 340"/>
                <a:gd name="T54" fmla="*/ 1 w 345"/>
                <a:gd name="T55" fmla="*/ 1 h 340"/>
                <a:gd name="T56" fmla="*/ 1 w 345"/>
                <a:gd name="T57" fmla="*/ 0 h 340"/>
                <a:gd name="T58" fmla="*/ 2 w 345"/>
                <a:gd name="T59" fmla="*/ 0 h 340"/>
                <a:gd name="T60" fmla="*/ 2 w 345"/>
                <a:gd name="T61" fmla="*/ 0 h 340"/>
                <a:gd name="T62" fmla="*/ 3 w 345"/>
                <a:gd name="T63" fmla="*/ 0 h 340"/>
                <a:gd name="T64" fmla="*/ 3 w 345"/>
                <a:gd name="T65" fmla="*/ 0 h 3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5"/>
                <a:gd name="T100" fmla="*/ 0 h 340"/>
                <a:gd name="T101" fmla="*/ 345 w 345"/>
                <a:gd name="T102" fmla="*/ 340 h 3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5" h="340">
                  <a:moveTo>
                    <a:pt x="174" y="0"/>
                  </a:moveTo>
                  <a:lnTo>
                    <a:pt x="207" y="2"/>
                  </a:lnTo>
                  <a:lnTo>
                    <a:pt x="240" y="12"/>
                  </a:lnTo>
                  <a:lnTo>
                    <a:pt x="267" y="28"/>
                  </a:lnTo>
                  <a:lnTo>
                    <a:pt x="295" y="49"/>
                  </a:lnTo>
                  <a:lnTo>
                    <a:pt x="314" y="72"/>
                  </a:lnTo>
                  <a:lnTo>
                    <a:pt x="331" y="103"/>
                  </a:lnTo>
                  <a:lnTo>
                    <a:pt x="341" y="134"/>
                  </a:lnTo>
                  <a:lnTo>
                    <a:pt x="345" y="171"/>
                  </a:lnTo>
                  <a:lnTo>
                    <a:pt x="341" y="204"/>
                  </a:lnTo>
                  <a:lnTo>
                    <a:pt x="331" y="235"/>
                  </a:lnTo>
                  <a:lnTo>
                    <a:pt x="314" y="262"/>
                  </a:lnTo>
                  <a:lnTo>
                    <a:pt x="295" y="289"/>
                  </a:lnTo>
                  <a:lnTo>
                    <a:pt x="267" y="309"/>
                  </a:lnTo>
                  <a:lnTo>
                    <a:pt x="240" y="326"/>
                  </a:lnTo>
                  <a:lnTo>
                    <a:pt x="207" y="336"/>
                  </a:lnTo>
                  <a:lnTo>
                    <a:pt x="174" y="340"/>
                  </a:lnTo>
                  <a:lnTo>
                    <a:pt x="137" y="336"/>
                  </a:lnTo>
                  <a:lnTo>
                    <a:pt x="105" y="326"/>
                  </a:lnTo>
                  <a:lnTo>
                    <a:pt x="74" y="309"/>
                  </a:lnTo>
                  <a:lnTo>
                    <a:pt x="50" y="289"/>
                  </a:lnTo>
                  <a:lnTo>
                    <a:pt x="29" y="262"/>
                  </a:lnTo>
                  <a:lnTo>
                    <a:pt x="13" y="235"/>
                  </a:lnTo>
                  <a:lnTo>
                    <a:pt x="2" y="204"/>
                  </a:lnTo>
                  <a:lnTo>
                    <a:pt x="0" y="171"/>
                  </a:lnTo>
                  <a:lnTo>
                    <a:pt x="2" y="134"/>
                  </a:lnTo>
                  <a:lnTo>
                    <a:pt x="13" y="103"/>
                  </a:lnTo>
                  <a:lnTo>
                    <a:pt x="29" y="72"/>
                  </a:lnTo>
                  <a:lnTo>
                    <a:pt x="50" y="49"/>
                  </a:lnTo>
                  <a:lnTo>
                    <a:pt x="74" y="28"/>
                  </a:lnTo>
                  <a:lnTo>
                    <a:pt x="105" y="12"/>
                  </a:lnTo>
                  <a:lnTo>
                    <a:pt x="137" y="2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3" name="Freeform 186"/>
            <p:cNvSpPr>
              <a:spLocks/>
            </p:cNvSpPr>
            <p:nvPr/>
          </p:nvSpPr>
          <p:spPr bwMode="auto">
            <a:xfrm>
              <a:off x="4985" y="2530"/>
              <a:ext cx="156" cy="155"/>
            </a:xfrm>
            <a:custGeom>
              <a:avLst/>
              <a:gdLst>
                <a:gd name="T0" fmla="*/ 2 w 313"/>
                <a:gd name="T1" fmla="*/ 0 h 310"/>
                <a:gd name="T2" fmla="*/ 2 w 313"/>
                <a:gd name="T3" fmla="*/ 1 h 310"/>
                <a:gd name="T4" fmla="*/ 3 w 313"/>
                <a:gd name="T5" fmla="*/ 1 h 310"/>
                <a:gd name="T6" fmla="*/ 3 w 313"/>
                <a:gd name="T7" fmla="*/ 1 h 310"/>
                <a:gd name="T8" fmla="*/ 4 w 313"/>
                <a:gd name="T9" fmla="*/ 1 h 310"/>
                <a:gd name="T10" fmla="*/ 4 w 313"/>
                <a:gd name="T11" fmla="*/ 1 h 310"/>
                <a:gd name="T12" fmla="*/ 4 w 313"/>
                <a:gd name="T13" fmla="*/ 1 h 310"/>
                <a:gd name="T14" fmla="*/ 4 w 313"/>
                <a:gd name="T15" fmla="*/ 1 h 310"/>
                <a:gd name="T16" fmla="*/ 4 w 313"/>
                <a:gd name="T17" fmla="*/ 2 h 310"/>
                <a:gd name="T18" fmla="*/ 4 w 313"/>
                <a:gd name="T19" fmla="*/ 2 h 310"/>
                <a:gd name="T20" fmla="*/ 4 w 313"/>
                <a:gd name="T21" fmla="*/ 3 h 310"/>
                <a:gd name="T22" fmla="*/ 4 w 313"/>
                <a:gd name="T23" fmla="*/ 3 h 310"/>
                <a:gd name="T24" fmla="*/ 4 w 313"/>
                <a:gd name="T25" fmla="*/ 5 h 310"/>
                <a:gd name="T26" fmla="*/ 3 w 313"/>
                <a:gd name="T27" fmla="*/ 5 h 310"/>
                <a:gd name="T28" fmla="*/ 3 w 313"/>
                <a:gd name="T29" fmla="*/ 5 h 310"/>
                <a:gd name="T30" fmla="*/ 2 w 313"/>
                <a:gd name="T31" fmla="*/ 5 h 310"/>
                <a:gd name="T32" fmla="*/ 2 w 313"/>
                <a:gd name="T33" fmla="*/ 5 h 310"/>
                <a:gd name="T34" fmla="*/ 1 w 313"/>
                <a:gd name="T35" fmla="*/ 5 h 310"/>
                <a:gd name="T36" fmla="*/ 1 w 313"/>
                <a:gd name="T37" fmla="*/ 5 h 310"/>
                <a:gd name="T38" fmla="*/ 1 w 313"/>
                <a:gd name="T39" fmla="*/ 5 h 310"/>
                <a:gd name="T40" fmla="*/ 0 w 313"/>
                <a:gd name="T41" fmla="*/ 5 h 310"/>
                <a:gd name="T42" fmla="*/ 0 w 313"/>
                <a:gd name="T43" fmla="*/ 3 h 310"/>
                <a:gd name="T44" fmla="*/ 0 w 313"/>
                <a:gd name="T45" fmla="*/ 3 h 310"/>
                <a:gd name="T46" fmla="*/ 0 w 313"/>
                <a:gd name="T47" fmla="*/ 2 h 310"/>
                <a:gd name="T48" fmla="*/ 0 w 313"/>
                <a:gd name="T49" fmla="*/ 2 h 310"/>
                <a:gd name="T50" fmla="*/ 0 w 313"/>
                <a:gd name="T51" fmla="*/ 1 h 310"/>
                <a:gd name="T52" fmla="*/ 0 w 313"/>
                <a:gd name="T53" fmla="*/ 1 h 310"/>
                <a:gd name="T54" fmla="*/ 0 w 313"/>
                <a:gd name="T55" fmla="*/ 1 h 310"/>
                <a:gd name="T56" fmla="*/ 0 w 313"/>
                <a:gd name="T57" fmla="*/ 1 h 310"/>
                <a:gd name="T58" fmla="*/ 1 w 313"/>
                <a:gd name="T59" fmla="*/ 1 h 310"/>
                <a:gd name="T60" fmla="*/ 1 w 313"/>
                <a:gd name="T61" fmla="*/ 1 h 310"/>
                <a:gd name="T62" fmla="*/ 1 w 313"/>
                <a:gd name="T63" fmla="*/ 1 h 310"/>
                <a:gd name="T64" fmla="*/ 2 w 313"/>
                <a:gd name="T65" fmla="*/ 0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3"/>
                <a:gd name="T100" fmla="*/ 0 h 310"/>
                <a:gd name="T101" fmla="*/ 313 w 313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3" h="310">
                  <a:moveTo>
                    <a:pt x="156" y="0"/>
                  </a:moveTo>
                  <a:lnTo>
                    <a:pt x="185" y="2"/>
                  </a:lnTo>
                  <a:lnTo>
                    <a:pt x="216" y="10"/>
                  </a:lnTo>
                  <a:lnTo>
                    <a:pt x="241" y="23"/>
                  </a:lnTo>
                  <a:lnTo>
                    <a:pt x="266" y="45"/>
                  </a:lnTo>
                  <a:lnTo>
                    <a:pt x="284" y="66"/>
                  </a:lnTo>
                  <a:lnTo>
                    <a:pt x="299" y="93"/>
                  </a:lnTo>
                  <a:lnTo>
                    <a:pt x="309" y="120"/>
                  </a:lnTo>
                  <a:lnTo>
                    <a:pt x="313" y="153"/>
                  </a:lnTo>
                  <a:lnTo>
                    <a:pt x="309" y="182"/>
                  </a:lnTo>
                  <a:lnTo>
                    <a:pt x="299" y="213"/>
                  </a:lnTo>
                  <a:lnTo>
                    <a:pt x="284" y="239"/>
                  </a:lnTo>
                  <a:lnTo>
                    <a:pt x="266" y="264"/>
                  </a:lnTo>
                  <a:lnTo>
                    <a:pt x="241" y="281"/>
                  </a:lnTo>
                  <a:lnTo>
                    <a:pt x="216" y="297"/>
                  </a:lnTo>
                  <a:lnTo>
                    <a:pt x="185" y="306"/>
                  </a:lnTo>
                  <a:lnTo>
                    <a:pt x="156" y="310"/>
                  </a:lnTo>
                  <a:lnTo>
                    <a:pt x="123" y="306"/>
                  </a:lnTo>
                  <a:lnTo>
                    <a:pt x="94" y="297"/>
                  </a:lnTo>
                  <a:lnTo>
                    <a:pt x="66" y="281"/>
                  </a:lnTo>
                  <a:lnTo>
                    <a:pt x="45" y="264"/>
                  </a:lnTo>
                  <a:lnTo>
                    <a:pt x="26" y="239"/>
                  </a:lnTo>
                  <a:lnTo>
                    <a:pt x="12" y="213"/>
                  </a:lnTo>
                  <a:lnTo>
                    <a:pt x="2" y="182"/>
                  </a:lnTo>
                  <a:lnTo>
                    <a:pt x="0" y="153"/>
                  </a:lnTo>
                  <a:lnTo>
                    <a:pt x="2" y="120"/>
                  </a:lnTo>
                  <a:lnTo>
                    <a:pt x="12" y="93"/>
                  </a:lnTo>
                  <a:lnTo>
                    <a:pt x="26" y="66"/>
                  </a:lnTo>
                  <a:lnTo>
                    <a:pt x="45" y="45"/>
                  </a:lnTo>
                  <a:lnTo>
                    <a:pt x="66" y="23"/>
                  </a:lnTo>
                  <a:lnTo>
                    <a:pt x="94" y="10"/>
                  </a:lnTo>
                  <a:lnTo>
                    <a:pt x="123" y="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E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4" name="Freeform 187"/>
            <p:cNvSpPr>
              <a:spLocks/>
            </p:cNvSpPr>
            <p:nvPr/>
          </p:nvSpPr>
          <p:spPr bwMode="auto">
            <a:xfrm>
              <a:off x="4989" y="2535"/>
              <a:ext cx="142" cy="141"/>
            </a:xfrm>
            <a:custGeom>
              <a:avLst/>
              <a:gdLst>
                <a:gd name="T0" fmla="*/ 3 w 283"/>
                <a:gd name="T1" fmla="*/ 0 h 281"/>
                <a:gd name="T2" fmla="*/ 3 w 283"/>
                <a:gd name="T3" fmla="*/ 1 h 281"/>
                <a:gd name="T4" fmla="*/ 4 w 283"/>
                <a:gd name="T5" fmla="*/ 1 h 281"/>
                <a:gd name="T6" fmla="*/ 4 w 283"/>
                <a:gd name="T7" fmla="*/ 1 h 281"/>
                <a:gd name="T8" fmla="*/ 4 w 283"/>
                <a:gd name="T9" fmla="*/ 1 h 281"/>
                <a:gd name="T10" fmla="*/ 4 w 283"/>
                <a:gd name="T11" fmla="*/ 1 h 281"/>
                <a:gd name="T12" fmla="*/ 5 w 283"/>
                <a:gd name="T13" fmla="*/ 2 h 281"/>
                <a:gd name="T14" fmla="*/ 5 w 283"/>
                <a:gd name="T15" fmla="*/ 2 h 281"/>
                <a:gd name="T16" fmla="*/ 5 w 283"/>
                <a:gd name="T17" fmla="*/ 3 h 281"/>
                <a:gd name="T18" fmla="*/ 5 w 283"/>
                <a:gd name="T19" fmla="*/ 3 h 281"/>
                <a:gd name="T20" fmla="*/ 5 w 283"/>
                <a:gd name="T21" fmla="*/ 4 h 281"/>
                <a:gd name="T22" fmla="*/ 4 w 283"/>
                <a:gd name="T23" fmla="*/ 4 h 281"/>
                <a:gd name="T24" fmla="*/ 4 w 283"/>
                <a:gd name="T25" fmla="*/ 4 h 281"/>
                <a:gd name="T26" fmla="*/ 4 w 283"/>
                <a:gd name="T27" fmla="*/ 4 h 281"/>
                <a:gd name="T28" fmla="*/ 4 w 283"/>
                <a:gd name="T29" fmla="*/ 5 h 281"/>
                <a:gd name="T30" fmla="*/ 3 w 283"/>
                <a:gd name="T31" fmla="*/ 5 h 281"/>
                <a:gd name="T32" fmla="*/ 3 w 283"/>
                <a:gd name="T33" fmla="*/ 5 h 281"/>
                <a:gd name="T34" fmla="*/ 2 w 283"/>
                <a:gd name="T35" fmla="*/ 5 h 281"/>
                <a:gd name="T36" fmla="*/ 2 w 283"/>
                <a:gd name="T37" fmla="*/ 5 h 281"/>
                <a:gd name="T38" fmla="*/ 1 w 283"/>
                <a:gd name="T39" fmla="*/ 4 h 281"/>
                <a:gd name="T40" fmla="*/ 1 w 283"/>
                <a:gd name="T41" fmla="*/ 4 h 281"/>
                <a:gd name="T42" fmla="*/ 1 w 283"/>
                <a:gd name="T43" fmla="*/ 4 h 281"/>
                <a:gd name="T44" fmla="*/ 1 w 283"/>
                <a:gd name="T45" fmla="*/ 4 h 281"/>
                <a:gd name="T46" fmla="*/ 1 w 283"/>
                <a:gd name="T47" fmla="*/ 3 h 281"/>
                <a:gd name="T48" fmla="*/ 0 w 283"/>
                <a:gd name="T49" fmla="*/ 3 h 281"/>
                <a:gd name="T50" fmla="*/ 1 w 283"/>
                <a:gd name="T51" fmla="*/ 2 h 281"/>
                <a:gd name="T52" fmla="*/ 1 w 283"/>
                <a:gd name="T53" fmla="*/ 2 h 281"/>
                <a:gd name="T54" fmla="*/ 1 w 283"/>
                <a:gd name="T55" fmla="*/ 1 h 281"/>
                <a:gd name="T56" fmla="*/ 1 w 283"/>
                <a:gd name="T57" fmla="*/ 1 h 281"/>
                <a:gd name="T58" fmla="*/ 1 w 283"/>
                <a:gd name="T59" fmla="*/ 1 h 281"/>
                <a:gd name="T60" fmla="*/ 2 w 283"/>
                <a:gd name="T61" fmla="*/ 1 h 281"/>
                <a:gd name="T62" fmla="*/ 2 w 283"/>
                <a:gd name="T63" fmla="*/ 1 h 281"/>
                <a:gd name="T64" fmla="*/ 3 w 283"/>
                <a:gd name="T65" fmla="*/ 0 h 2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3"/>
                <a:gd name="T100" fmla="*/ 0 h 281"/>
                <a:gd name="T101" fmla="*/ 283 w 283"/>
                <a:gd name="T102" fmla="*/ 281 h 2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3" h="281">
                  <a:moveTo>
                    <a:pt x="142" y="0"/>
                  </a:moveTo>
                  <a:lnTo>
                    <a:pt x="169" y="2"/>
                  </a:lnTo>
                  <a:lnTo>
                    <a:pt x="196" y="9"/>
                  </a:lnTo>
                  <a:lnTo>
                    <a:pt x="217" y="21"/>
                  </a:lnTo>
                  <a:lnTo>
                    <a:pt x="241" y="40"/>
                  </a:lnTo>
                  <a:lnTo>
                    <a:pt x="256" y="60"/>
                  </a:lnTo>
                  <a:lnTo>
                    <a:pt x="270" y="83"/>
                  </a:lnTo>
                  <a:lnTo>
                    <a:pt x="279" y="110"/>
                  </a:lnTo>
                  <a:lnTo>
                    <a:pt x="283" y="139"/>
                  </a:lnTo>
                  <a:lnTo>
                    <a:pt x="279" y="166"/>
                  </a:lnTo>
                  <a:lnTo>
                    <a:pt x="270" y="194"/>
                  </a:lnTo>
                  <a:lnTo>
                    <a:pt x="256" y="215"/>
                  </a:lnTo>
                  <a:lnTo>
                    <a:pt x="241" y="238"/>
                  </a:lnTo>
                  <a:lnTo>
                    <a:pt x="217" y="254"/>
                  </a:lnTo>
                  <a:lnTo>
                    <a:pt x="196" y="267"/>
                  </a:lnTo>
                  <a:lnTo>
                    <a:pt x="169" y="277"/>
                  </a:lnTo>
                  <a:lnTo>
                    <a:pt x="142" y="281"/>
                  </a:lnTo>
                  <a:lnTo>
                    <a:pt x="113" y="277"/>
                  </a:lnTo>
                  <a:lnTo>
                    <a:pt x="86" y="267"/>
                  </a:lnTo>
                  <a:lnTo>
                    <a:pt x="60" y="254"/>
                  </a:lnTo>
                  <a:lnTo>
                    <a:pt x="41" y="238"/>
                  </a:lnTo>
                  <a:lnTo>
                    <a:pt x="22" y="215"/>
                  </a:lnTo>
                  <a:lnTo>
                    <a:pt x="10" y="194"/>
                  </a:lnTo>
                  <a:lnTo>
                    <a:pt x="2" y="166"/>
                  </a:lnTo>
                  <a:lnTo>
                    <a:pt x="0" y="139"/>
                  </a:lnTo>
                  <a:lnTo>
                    <a:pt x="2" y="110"/>
                  </a:lnTo>
                  <a:lnTo>
                    <a:pt x="10" y="83"/>
                  </a:lnTo>
                  <a:lnTo>
                    <a:pt x="22" y="60"/>
                  </a:lnTo>
                  <a:lnTo>
                    <a:pt x="41" y="40"/>
                  </a:lnTo>
                  <a:lnTo>
                    <a:pt x="60" y="21"/>
                  </a:lnTo>
                  <a:lnTo>
                    <a:pt x="86" y="9"/>
                  </a:lnTo>
                  <a:lnTo>
                    <a:pt x="113" y="2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5" name="Freeform 188"/>
            <p:cNvSpPr>
              <a:spLocks/>
            </p:cNvSpPr>
            <p:nvPr/>
          </p:nvSpPr>
          <p:spPr bwMode="auto">
            <a:xfrm>
              <a:off x="4707" y="2482"/>
              <a:ext cx="253" cy="256"/>
            </a:xfrm>
            <a:custGeom>
              <a:avLst/>
              <a:gdLst>
                <a:gd name="T0" fmla="*/ 4 w 506"/>
                <a:gd name="T1" fmla="*/ 0 h 512"/>
                <a:gd name="T2" fmla="*/ 4 w 506"/>
                <a:gd name="T3" fmla="*/ 1 h 512"/>
                <a:gd name="T4" fmla="*/ 3 w 506"/>
                <a:gd name="T5" fmla="*/ 1 h 512"/>
                <a:gd name="T6" fmla="*/ 2 w 506"/>
                <a:gd name="T7" fmla="*/ 1 h 512"/>
                <a:gd name="T8" fmla="*/ 2 w 506"/>
                <a:gd name="T9" fmla="*/ 1 h 512"/>
                <a:gd name="T10" fmla="*/ 1 w 506"/>
                <a:gd name="T11" fmla="*/ 1 h 512"/>
                <a:gd name="T12" fmla="*/ 1 w 506"/>
                <a:gd name="T13" fmla="*/ 2 h 512"/>
                <a:gd name="T14" fmla="*/ 1 w 506"/>
                <a:gd name="T15" fmla="*/ 3 h 512"/>
                <a:gd name="T16" fmla="*/ 0 w 506"/>
                <a:gd name="T17" fmla="*/ 4 h 512"/>
                <a:gd name="T18" fmla="*/ 1 w 506"/>
                <a:gd name="T19" fmla="*/ 4 h 512"/>
                <a:gd name="T20" fmla="*/ 1 w 506"/>
                <a:gd name="T21" fmla="*/ 5 h 512"/>
                <a:gd name="T22" fmla="*/ 1 w 506"/>
                <a:gd name="T23" fmla="*/ 6 h 512"/>
                <a:gd name="T24" fmla="*/ 2 w 506"/>
                <a:gd name="T25" fmla="*/ 6 h 512"/>
                <a:gd name="T26" fmla="*/ 2 w 506"/>
                <a:gd name="T27" fmla="*/ 7 h 512"/>
                <a:gd name="T28" fmla="*/ 3 w 506"/>
                <a:gd name="T29" fmla="*/ 7 h 512"/>
                <a:gd name="T30" fmla="*/ 4 w 506"/>
                <a:gd name="T31" fmla="*/ 7 h 512"/>
                <a:gd name="T32" fmla="*/ 4 w 506"/>
                <a:gd name="T33" fmla="*/ 8 h 512"/>
                <a:gd name="T34" fmla="*/ 5 w 506"/>
                <a:gd name="T35" fmla="*/ 7 h 512"/>
                <a:gd name="T36" fmla="*/ 6 w 506"/>
                <a:gd name="T37" fmla="*/ 7 h 512"/>
                <a:gd name="T38" fmla="*/ 7 w 506"/>
                <a:gd name="T39" fmla="*/ 7 h 512"/>
                <a:gd name="T40" fmla="*/ 7 w 506"/>
                <a:gd name="T41" fmla="*/ 6 h 512"/>
                <a:gd name="T42" fmla="*/ 8 w 506"/>
                <a:gd name="T43" fmla="*/ 6 h 512"/>
                <a:gd name="T44" fmla="*/ 8 w 506"/>
                <a:gd name="T45" fmla="*/ 5 h 512"/>
                <a:gd name="T46" fmla="*/ 8 w 506"/>
                <a:gd name="T47" fmla="*/ 4 h 512"/>
                <a:gd name="T48" fmla="*/ 8 w 506"/>
                <a:gd name="T49" fmla="*/ 4 h 512"/>
                <a:gd name="T50" fmla="*/ 8 w 506"/>
                <a:gd name="T51" fmla="*/ 3 h 512"/>
                <a:gd name="T52" fmla="*/ 8 w 506"/>
                <a:gd name="T53" fmla="*/ 2 h 512"/>
                <a:gd name="T54" fmla="*/ 8 w 506"/>
                <a:gd name="T55" fmla="*/ 1 h 512"/>
                <a:gd name="T56" fmla="*/ 7 w 506"/>
                <a:gd name="T57" fmla="*/ 1 h 512"/>
                <a:gd name="T58" fmla="*/ 7 w 506"/>
                <a:gd name="T59" fmla="*/ 1 h 512"/>
                <a:gd name="T60" fmla="*/ 6 w 506"/>
                <a:gd name="T61" fmla="*/ 1 h 512"/>
                <a:gd name="T62" fmla="*/ 5 w 506"/>
                <a:gd name="T63" fmla="*/ 1 h 512"/>
                <a:gd name="T64" fmla="*/ 4 w 506"/>
                <a:gd name="T65" fmla="*/ 0 h 5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6"/>
                <a:gd name="T100" fmla="*/ 0 h 512"/>
                <a:gd name="T101" fmla="*/ 506 w 506"/>
                <a:gd name="T102" fmla="*/ 512 h 5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6" h="512">
                  <a:moveTo>
                    <a:pt x="252" y="0"/>
                  </a:moveTo>
                  <a:lnTo>
                    <a:pt x="200" y="4"/>
                  </a:lnTo>
                  <a:lnTo>
                    <a:pt x="153" y="19"/>
                  </a:lnTo>
                  <a:lnTo>
                    <a:pt x="110" y="43"/>
                  </a:lnTo>
                  <a:lnTo>
                    <a:pt x="74" y="76"/>
                  </a:lnTo>
                  <a:lnTo>
                    <a:pt x="41" y="113"/>
                  </a:lnTo>
                  <a:lnTo>
                    <a:pt x="19" y="157"/>
                  </a:lnTo>
                  <a:lnTo>
                    <a:pt x="4" y="204"/>
                  </a:lnTo>
                  <a:lnTo>
                    <a:pt x="0" y="256"/>
                  </a:lnTo>
                  <a:lnTo>
                    <a:pt x="4" y="306"/>
                  </a:lnTo>
                  <a:lnTo>
                    <a:pt x="19" y="355"/>
                  </a:lnTo>
                  <a:lnTo>
                    <a:pt x="41" y="398"/>
                  </a:lnTo>
                  <a:lnTo>
                    <a:pt x="74" y="436"/>
                  </a:lnTo>
                  <a:lnTo>
                    <a:pt x="110" y="465"/>
                  </a:lnTo>
                  <a:lnTo>
                    <a:pt x="153" y="491"/>
                  </a:lnTo>
                  <a:lnTo>
                    <a:pt x="200" y="506"/>
                  </a:lnTo>
                  <a:lnTo>
                    <a:pt x="252" y="512"/>
                  </a:lnTo>
                  <a:lnTo>
                    <a:pt x="302" y="506"/>
                  </a:lnTo>
                  <a:lnTo>
                    <a:pt x="349" y="491"/>
                  </a:lnTo>
                  <a:lnTo>
                    <a:pt x="392" y="465"/>
                  </a:lnTo>
                  <a:lnTo>
                    <a:pt x="430" y="436"/>
                  </a:lnTo>
                  <a:lnTo>
                    <a:pt x="459" y="398"/>
                  </a:lnTo>
                  <a:lnTo>
                    <a:pt x="485" y="355"/>
                  </a:lnTo>
                  <a:lnTo>
                    <a:pt x="500" y="306"/>
                  </a:lnTo>
                  <a:lnTo>
                    <a:pt x="506" y="256"/>
                  </a:lnTo>
                  <a:lnTo>
                    <a:pt x="500" y="204"/>
                  </a:lnTo>
                  <a:lnTo>
                    <a:pt x="485" y="157"/>
                  </a:lnTo>
                  <a:lnTo>
                    <a:pt x="459" y="113"/>
                  </a:lnTo>
                  <a:lnTo>
                    <a:pt x="430" y="76"/>
                  </a:lnTo>
                  <a:lnTo>
                    <a:pt x="392" y="43"/>
                  </a:lnTo>
                  <a:lnTo>
                    <a:pt x="349" y="19"/>
                  </a:lnTo>
                  <a:lnTo>
                    <a:pt x="302" y="4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6" name="Freeform 189"/>
            <p:cNvSpPr>
              <a:spLocks/>
            </p:cNvSpPr>
            <p:nvPr/>
          </p:nvSpPr>
          <p:spPr bwMode="auto">
            <a:xfrm>
              <a:off x="4718" y="2488"/>
              <a:ext cx="236" cy="242"/>
            </a:xfrm>
            <a:custGeom>
              <a:avLst/>
              <a:gdLst>
                <a:gd name="T0" fmla="*/ 3 w 473"/>
                <a:gd name="T1" fmla="*/ 0 h 484"/>
                <a:gd name="T2" fmla="*/ 2 w 473"/>
                <a:gd name="T3" fmla="*/ 1 h 484"/>
                <a:gd name="T4" fmla="*/ 2 w 473"/>
                <a:gd name="T5" fmla="*/ 1 h 484"/>
                <a:gd name="T6" fmla="*/ 1 w 473"/>
                <a:gd name="T7" fmla="*/ 1 h 484"/>
                <a:gd name="T8" fmla="*/ 1 w 473"/>
                <a:gd name="T9" fmla="*/ 2 h 484"/>
                <a:gd name="T10" fmla="*/ 0 w 473"/>
                <a:gd name="T11" fmla="*/ 2 h 484"/>
                <a:gd name="T12" fmla="*/ 0 w 473"/>
                <a:gd name="T13" fmla="*/ 3 h 484"/>
                <a:gd name="T14" fmla="*/ 0 w 473"/>
                <a:gd name="T15" fmla="*/ 3 h 484"/>
                <a:gd name="T16" fmla="*/ 0 w 473"/>
                <a:gd name="T17" fmla="*/ 4 h 484"/>
                <a:gd name="T18" fmla="*/ 0 w 473"/>
                <a:gd name="T19" fmla="*/ 5 h 484"/>
                <a:gd name="T20" fmla="*/ 0 w 473"/>
                <a:gd name="T21" fmla="*/ 6 h 484"/>
                <a:gd name="T22" fmla="*/ 0 w 473"/>
                <a:gd name="T23" fmla="*/ 6 h 484"/>
                <a:gd name="T24" fmla="*/ 1 w 473"/>
                <a:gd name="T25" fmla="*/ 7 h 484"/>
                <a:gd name="T26" fmla="*/ 1 w 473"/>
                <a:gd name="T27" fmla="*/ 7 h 484"/>
                <a:gd name="T28" fmla="*/ 2 w 473"/>
                <a:gd name="T29" fmla="*/ 8 h 484"/>
                <a:gd name="T30" fmla="*/ 2 w 473"/>
                <a:gd name="T31" fmla="*/ 8 h 484"/>
                <a:gd name="T32" fmla="*/ 3 w 473"/>
                <a:gd name="T33" fmla="*/ 8 h 484"/>
                <a:gd name="T34" fmla="*/ 4 w 473"/>
                <a:gd name="T35" fmla="*/ 8 h 484"/>
                <a:gd name="T36" fmla="*/ 5 w 473"/>
                <a:gd name="T37" fmla="*/ 8 h 484"/>
                <a:gd name="T38" fmla="*/ 5 w 473"/>
                <a:gd name="T39" fmla="*/ 7 h 484"/>
                <a:gd name="T40" fmla="*/ 6 w 473"/>
                <a:gd name="T41" fmla="*/ 7 h 484"/>
                <a:gd name="T42" fmla="*/ 6 w 473"/>
                <a:gd name="T43" fmla="*/ 6 h 484"/>
                <a:gd name="T44" fmla="*/ 7 w 473"/>
                <a:gd name="T45" fmla="*/ 6 h 484"/>
                <a:gd name="T46" fmla="*/ 7 w 473"/>
                <a:gd name="T47" fmla="*/ 5 h 484"/>
                <a:gd name="T48" fmla="*/ 7 w 473"/>
                <a:gd name="T49" fmla="*/ 4 h 484"/>
                <a:gd name="T50" fmla="*/ 7 w 473"/>
                <a:gd name="T51" fmla="*/ 3 h 484"/>
                <a:gd name="T52" fmla="*/ 7 w 473"/>
                <a:gd name="T53" fmla="*/ 3 h 484"/>
                <a:gd name="T54" fmla="*/ 6 w 473"/>
                <a:gd name="T55" fmla="*/ 2 h 484"/>
                <a:gd name="T56" fmla="*/ 6 w 473"/>
                <a:gd name="T57" fmla="*/ 2 h 484"/>
                <a:gd name="T58" fmla="*/ 5 w 473"/>
                <a:gd name="T59" fmla="*/ 1 h 484"/>
                <a:gd name="T60" fmla="*/ 5 w 473"/>
                <a:gd name="T61" fmla="*/ 1 h 484"/>
                <a:gd name="T62" fmla="*/ 4 w 473"/>
                <a:gd name="T63" fmla="*/ 1 h 484"/>
                <a:gd name="T64" fmla="*/ 3 w 473"/>
                <a:gd name="T65" fmla="*/ 0 h 48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73"/>
                <a:gd name="T100" fmla="*/ 0 h 484"/>
                <a:gd name="T101" fmla="*/ 473 w 473"/>
                <a:gd name="T102" fmla="*/ 484 h 48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73" h="484">
                  <a:moveTo>
                    <a:pt x="237" y="0"/>
                  </a:moveTo>
                  <a:lnTo>
                    <a:pt x="188" y="4"/>
                  </a:lnTo>
                  <a:lnTo>
                    <a:pt x="144" y="17"/>
                  </a:lnTo>
                  <a:lnTo>
                    <a:pt x="103" y="40"/>
                  </a:lnTo>
                  <a:lnTo>
                    <a:pt x="68" y="70"/>
                  </a:lnTo>
                  <a:lnTo>
                    <a:pt x="39" y="104"/>
                  </a:lnTo>
                  <a:lnTo>
                    <a:pt x="18" y="147"/>
                  </a:lnTo>
                  <a:lnTo>
                    <a:pt x="4" y="192"/>
                  </a:lnTo>
                  <a:lnTo>
                    <a:pt x="0" y="242"/>
                  </a:lnTo>
                  <a:lnTo>
                    <a:pt x="4" y="289"/>
                  </a:lnTo>
                  <a:lnTo>
                    <a:pt x="18" y="335"/>
                  </a:lnTo>
                  <a:lnTo>
                    <a:pt x="39" y="376"/>
                  </a:lnTo>
                  <a:lnTo>
                    <a:pt x="68" y="413"/>
                  </a:lnTo>
                  <a:lnTo>
                    <a:pt x="103" y="442"/>
                  </a:lnTo>
                  <a:lnTo>
                    <a:pt x="144" y="465"/>
                  </a:lnTo>
                  <a:lnTo>
                    <a:pt x="188" y="479"/>
                  </a:lnTo>
                  <a:lnTo>
                    <a:pt x="237" y="484"/>
                  </a:lnTo>
                  <a:lnTo>
                    <a:pt x="281" y="479"/>
                  </a:lnTo>
                  <a:lnTo>
                    <a:pt x="328" y="465"/>
                  </a:lnTo>
                  <a:lnTo>
                    <a:pt x="367" y="442"/>
                  </a:lnTo>
                  <a:lnTo>
                    <a:pt x="404" y="413"/>
                  </a:lnTo>
                  <a:lnTo>
                    <a:pt x="431" y="376"/>
                  </a:lnTo>
                  <a:lnTo>
                    <a:pt x="454" y="335"/>
                  </a:lnTo>
                  <a:lnTo>
                    <a:pt x="468" y="289"/>
                  </a:lnTo>
                  <a:lnTo>
                    <a:pt x="473" y="242"/>
                  </a:lnTo>
                  <a:lnTo>
                    <a:pt x="468" y="192"/>
                  </a:lnTo>
                  <a:lnTo>
                    <a:pt x="454" y="147"/>
                  </a:lnTo>
                  <a:lnTo>
                    <a:pt x="431" y="104"/>
                  </a:lnTo>
                  <a:lnTo>
                    <a:pt x="404" y="70"/>
                  </a:lnTo>
                  <a:lnTo>
                    <a:pt x="367" y="40"/>
                  </a:lnTo>
                  <a:lnTo>
                    <a:pt x="328" y="17"/>
                  </a:lnTo>
                  <a:lnTo>
                    <a:pt x="281" y="4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7" name="Freeform 190"/>
            <p:cNvSpPr>
              <a:spLocks/>
            </p:cNvSpPr>
            <p:nvPr/>
          </p:nvSpPr>
          <p:spPr bwMode="auto">
            <a:xfrm>
              <a:off x="4728" y="2495"/>
              <a:ext cx="222" cy="226"/>
            </a:xfrm>
            <a:custGeom>
              <a:avLst/>
              <a:gdLst>
                <a:gd name="T0" fmla="*/ 3 w 444"/>
                <a:gd name="T1" fmla="*/ 0 h 454"/>
                <a:gd name="T2" fmla="*/ 3 w 444"/>
                <a:gd name="T3" fmla="*/ 0 h 454"/>
                <a:gd name="T4" fmla="*/ 3 w 444"/>
                <a:gd name="T5" fmla="*/ 0 h 454"/>
                <a:gd name="T6" fmla="*/ 2 w 444"/>
                <a:gd name="T7" fmla="*/ 0 h 454"/>
                <a:gd name="T8" fmla="*/ 1 w 444"/>
                <a:gd name="T9" fmla="*/ 1 h 454"/>
                <a:gd name="T10" fmla="*/ 1 w 444"/>
                <a:gd name="T11" fmla="*/ 1 h 454"/>
                <a:gd name="T12" fmla="*/ 1 w 444"/>
                <a:gd name="T13" fmla="*/ 2 h 454"/>
                <a:gd name="T14" fmla="*/ 1 w 444"/>
                <a:gd name="T15" fmla="*/ 2 h 454"/>
                <a:gd name="T16" fmla="*/ 0 w 444"/>
                <a:gd name="T17" fmla="*/ 3 h 454"/>
                <a:gd name="T18" fmla="*/ 1 w 444"/>
                <a:gd name="T19" fmla="*/ 4 h 454"/>
                <a:gd name="T20" fmla="*/ 1 w 444"/>
                <a:gd name="T21" fmla="*/ 4 h 454"/>
                <a:gd name="T22" fmla="*/ 1 w 444"/>
                <a:gd name="T23" fmla="*/ 5 h 454"/>
                <a:gd name="T24" fmla="*/ 1 w 444"/>
                <a:gd name="T25" fmla="*/ 6 h 454"/>
                <a:gd name="T26" fmla="*/ 2 w 444"/>
                <a:gd name="T27" fmla="*/ 6 h 454"/>
                <a:gd name="T28" fmla="*/ 3 w 444"/>
                <a:gd name="T29" fmla="*/ 6 h 454"/>
                <a:gd name="T30" fmla="*/ 3 w 444"/>
                <a:gd name="T31" fmla="*/ 6 h 454"/>
                <a:gd name="T32" fmla="*/ 3 w 444"/>
                <a:gd name="T33" fmla="*/ 7 h 454"/>
                <a:gd name="T34" fmla="*/ 5 w 444"/>
                <a:gd name="T35" fmla="*/ 6 h 454"/>
                <a:gd name="T36" fmla="*/ 5 w 444"/>
                <a:gd name="T37" fmla="*/ 6 h 454"/>
                <a:gd name="T38" fmla="*/ 6 w 444"/>
                <a:gd name="T39" fmla="*/ 6 h 454"/>
                <a:gd name="T40" fmla="*/ 6 w 444"/>
                <a:gd name="T41" fmla="*/ 6 h 454"/>
                <a:gd name="T42" fmla="*/ 7 w 444"/>
                <a:gd name="T43" fmla="*/ 5 h 454"/>
                <a:gd name="T44" fmla="*/ 7 w 444"/>
                <a:gd name="T45" fmla="*/ 4 h 454"/>
                <a:gd name="T46" fmla="*/ 7 w 444"/>
                <a:gd name="T47" fmla="*/ 4 h 454"/>
                <a:gd name="T48" fmla="*/ 7 w 444"/>
                <a:gd name="T49" fmla="*/ 3 h 454"/>
                <a:gd name="T50" fmla="*/ 7 w 444"/>
                <a:gd name="T51" fmla="*/ 2 h 454"/>
                <a:gd name="T52" fmla="*/ 7 w 444"/>
                <a:gd name="T53" fmla="*/ 2 h 454"/>
                <a:gd name="T54" fmla="*/ 7 w 444"/>
                <a:gd name="T55" fmla="*/ 1 h 454"/>
                <a:gd name="T56" fmla="*/ 6 w 444"/>
                <a:gd name="T57" fmla="*/ 1 h 454"/>
                <a:gd name="T58" fmla="*/ 6 w 444"/>
                <a:gd name="T59" fmla="*/ 0 h 454"/>
                <a:gd name="T60" fmla="*/ 5 w 444"/>
                <a:gd name="T61" fmla="*/ 0 h 454"/>
                <a:gd name="T62" fmla="*/ 5 w 444"/>
                <a:gd name="T63" fmla="*/ 0 h 454"/>
                <a:gd name="T64" fmla="*/ 3 w 444"/>
                <a:gd name="T65" fmla="*/ 0 h 4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4"/>
                <a:gd name="T100" fmla="*/ 0 h 454"/>
                <a:gd name="T101" fmla="*/ 444 w 444"/>
                <a:gd name="T102" fmla="*/ 454 h 4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4" h="454">
                  <a:moveTo>
                    <a:pt x="221" y="0"/>
                  </a:moveTo>
                  <a:lnTo>
                    <a:pt x="174" y="4"/>
                  </a:lnTo>
                  <a:lnTo>
                    <a:pt x="133" y="18"/>
                  </a:lnTo>
                  <a:lnTo>
                    <a:pt x="95" y="37"/>
                  </a:lnTo>
                  <a:lnTo>
                    <a:pt x="64" y="66"/>
                  </a:lnTo>
                  <a:lnTo>
                    <a:pt x="34" y="99"/>
                  </a:lnTo>
                  <a:lnTo>
                    <a:pt x="15" y="138"/>
                  </a:lnTo>
                  <a:lnTo>
                    <a:pt x="3" y="179"/>
                  </a:lnTo>
                  <a:lnTo>
                    <a:pt x="0" y="227"/>
                  </a:lnTo>
                  <a:lnTo>
                    <a:pt x="3" y="272"/>
                  </a:lnTo>
                  <a:lnTo>
                    <a:pt x="15" y="314"/>
                  </a:lnTo>
                  <a:lnTo>
                    <a:pt x="34" y="351"/>
                  </a:lnTo>
                  <a:lnTo>
                    <a:pt x="64" y="386"/>
                  </a:lnTo>
                  <a:lnTo>
                    <a:pt x="95" y="413"/>
                  </a:lnTo>
                  <a:lnTo>
                    <a:pt x="133" y="435"/>
                  </a:lnTo>
                  <a:lnTo>
                    <a:pt x="174" y="448"/>
                  </a:lnTo>
                  <a:lnTo>
                    <a:pt x="221" y="454"/>
                  </a:lnTo>
                  <a:lnTo>
                    <a:pt x="263" y="448"/>
                  </a:lnTo>
                  <a:lnTo>
                    <a:pt x="306" y="435"/>
                  </a:lnTo>
                  <a:lnTo>
                    <a:pt x="343" y="413"/>
                  </a:lnTo>
                  <a:lnTo>
                    <a:pt x="378" y="386"/>
                  </a:lnTo>
                  <a:lnTo>
                    <a:pt x="403" y="351"/>
                  </a:lnTo>
                  <a:lnTo>
                    <a:pt x="424" y="314"/>
                  </a:lnTo>
                  <a:lnTo>
                    <a:pt x="438" y="272"/>
                  </a:lnTo>
                  <a:lnTo>
                    <a:pt x="444" y="227"/>
                  </a:lnTo>
                  <a:lnTo>
                    <a:pt x="438" y="179"/>
                  </a:lnTo>
                  <a:lnTo>
                    <a:pt x="424" y="138"/>
                  </a:lnTo>
                  <a:lnTo>
                    <a:pt x="403" y="99"/>
                  </a:lnTo>
                  <a:lnTo>
                    <a:pt x="378" y="66"/>
                  </a:lnTo>
                  <a:lnTo>
                    <a:pt x="343" y="37"/>
                  </a:lnTo>
                  <a:lnTo>
                    <a:pt x="306" y="18"/>
                  </a:lnTo>
                  <a:lnTo>
                    <a:pt x="263" y="4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9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8" name="Freeform 191"/>
            <p:cNvSpPr>
              <a:spLocks/>
            </p:cNvSpPr>
            <p:nvPr/>
          </p:nvSpPr>
          <p:spPr bwMode="auto">
            <a:xfrm>
              <a:off x="4737" y="2500"/>
              <a:ext cx="208" cy="212"/>
            </a:xfrm>
            <a:custGeom>
              <a:avLst/>
              <a:gdLst>
                <a:gd name="T0" fmla="*/ 3 w 417"/>
                <a:gd name="T1" fmla="*/ 0 h 425"/>
                <a:gd name="T2" fmla="*/ 2 w 417"/>
                <a:gd name="T3" fmla="*/ 0 h 425"/>
                <a:gd name="T4" fmla="*/ 1 w 417"/>
                <a:gd name="T5" fmla="*/ 0 h 425"/>
                <a:gd name="T6" fmla="*/ 1 w 417"/>
                <a:gd name="T7" fmla="*/ 0 h 425"/>
                <a:gd name="T8" fmla="*/ 0 w 417"/>
                <a:gd name="T9" fmla="*/ 0 h 425"/>
                <a:gd name="T10" fmla="*/ 0 w 417"/>
                <a:gd name="T11" fmla="*/ 1 h 425"/>
                <a:gd name="T12" fmla="*/ 0 w 417"/>
                <a:gd name="T13" fmla="*/ 2 h 425"/>
                <a:gd name="T14" fmla="*/ 0 w 417"/>
                <a:gd name="T15" fmla="*/ 2 h 425"/>
                <a:gd name="T16" fmla="*/ 0 w 417"/>
                <a:gd name="T17" fmla="*/ 3 h 425"/>
                <a:gd name="T18" fmla="*/ 0 w 417"/>
                <a:gd name="T19" fmla="*/ 3 h 425"/>
                <a:gd name="T20" fmla="*/ 0 w 417"/>
                <a:gd name="T21" fmla="*/ 4 h 425"/>
                <a:gd name="T22" fmla="*/ 0 w 417"/>
                <a:gd name="T23" fmla="*/ 5 h 425"/>
                <a:gd name="T24" fmla="*/ 0 w 417"/>
                <a:gd name="T25" fmla="*/ 5 h 425"/>
                <a:gd name="T26" fmla="*/ 1 w 417"/>
                <a:gd name="T27" fmla="*/ 6 h 425"/>
                <a:gd name="T28" fmla="*/ 1 w 417"/>
                <a:gd name="T29" fmla="*/ 6 h 425"/>
                <a:gd name="T30" fmla="*/ 2 w 417"/>
                <a:gd name="T31" fmla="*/ 6 h 425"/>
                <a:gd name="T32" fmla="*/ 3 w 417"/>
                <a:gd name="T33" fmla="*/ 6 h 425"/>
                <a:gd name="T34" fmla="*/ 3 w 417"/>
                <a:gd name="T35" fmla="*/ 6 h 425"/>
                <a:gd name="T36" fmla="*/ 4 w 417"/>
                <a:gd name="T37" fmla="*/ 6 h 425"/>
                <a:gd name="T38" fmla="*/ 5 w 417"/>
                <a:gd name="T39" fmla="*/ 6 h 425"/>
                <a:gd name="T40" fmla="*/ 5 w 417"/>
                <a:gd name="T41" fmla="*/ 5 h 425"/>
                <a:gd name="T42" fmla="*/ 5 w 417"/>
                <a:gd name="T43" fmla="*/ 5 h 425"/>
                <a:gd name="T44" fmla="*/ 6 w 417"/>
                <a:gd name="T45" fmla="*/ 4 h 425"/>
                <a:gd name="T46" fmla="*/ 6 w 417"/>
                <a:gd name="T47" fmla="*/ 3 h 425"/>
                <a:gd name="T48" fmla="*/ 6 w 417"/>
                <a:gd name="T49" fmla="*/ 3 h 425"/>
                <a:gd name="T50" fmla="*/ 6 w 417"/>
                <a:gd name="T51" fmla="*/ 2 h 425"/>
                <a:gd name="T52" fmla="*/ 6 w 417"/>
                <a:gd name="T53" fmla="*/ 2 h 425"/>
                <a:gd name="T54" fmla="*/ 5 w 417"/>
                <a:gd name="T55" fmla="*/ 1 h 425"/>
                <a:gd name="T56" fmla="*/ 5 w 417"/>
                <a:gd name="T57" fmla="*/ 0 h 425"/>
                <a:gd name="T58" fmla="*/ 5 w 417"/>
                <a:gd name="T59" fmla="*/ 0 h 425"/>
                <a:gd name="T60" fmla="*/ 4 w 417"/>
                <a:gd name="T61" fmla="*/ 0 h 425"/>
                <a:gd name="T62" fmla="*/ 3 w 417"/>
                <a:gd name="T63" fmla="*/ 0 h 425"/>
                <a:gd name="T64" fmla="*/ 3 w 417"/>
                <a:gd name="T65" fmla="*/ 0 h 4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7"/>
                <a:gd name="T100" fmla="*/ 0 h 425"/>
                <a:gd name="T101" fmla="*/ 417 w 417"/>
                <a:gd name="T102" fmla="*/ 425 h 4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7" h="425">
                  <a:moveTo>
                    <a:pt x="207" y="0"/>
                  </a:moveTo>
                  <a:lnTo>
                    <a:pt x="163" y="4"/>
                  </a:lnTo>
                  <a:lnTo>
                    <a:pt x="124" y="16"/>
                  </a:lnTo>
                  <a:lnTo>
                    <a:pt x="89" y="35"/>
                  </a:lnTo>
                  <a:lnTo>
                    <a:pt x="60" y="62"/>
                  </a:lnTo>
                  <a:lnTo>
                    <a:pt x="33" y="93"/>
                  </a:lnTo>
                  <a:lnTo>
                    <a:pt x="15" y="130"/>
                  </a:lnTo>
                  <a:lnTo>
                    <a:pt x="4" y="169"/>
                  </a:lnTo>
                  <a:lnTo>
                    <a:pt x="0" y="213"/>
                  </a:lnTo>
                  <a:lnTo>
                    <a:pt x="4" y="254"/>
                  </a:lnTo>
                  <a:lnTo>
                    <a:pt x="15" y="295"/>
                  </a:lnTo>
                  <a:lnTo>
                    <a:pt x="33" y="330"/>
                  </a:lnTo>
                  <a:lnTo>
                    <a:pt x="60" y="363"/>
                  </a:lnTo>
                  <a:lnTo>
                    <a:pt x="89" y="388"/>
                  </a:lnTo>
                  <a:lnTo>
                    <a:pt x="124" y="407"/>
                  </a:lnTo>
                  <a:lnTo>
                    <a:pt x="163" y="419"/>
                  </a:lnTo>
                  <a:lnTo>
                    <a:pt x="207" y="425"/>
                  </a:lnTo>
                  <a:lnTo>
                    <a:pt x="248" y="419"/>
                  </a:lnTo>
                  <a:lnTo>
                    <a:pt x="289" y="407"/>
                  </a:lnTo>
                  <a:lnTo>
                    <a:pt x="324" y="388"/>
                  </a:lnTo>
                  <a:lnTo>
                    <a:pt x="355" y="363"/>
                  </a:lnTo>
                  <a:lnTo>
                    <a:pt x="380" y="330"/>
                  </a:lnTo>
                  <a:lnTo>
                    <a:pt x="399" y="295"/>
                  </a:lnTo>
                  <a:lnTo>
                    <a:pt x="411" y="254"/>
                  </a:lnTo>
                  <a:lnTo>
                    <a:pt x="417" y="213"/>
                  </a:lnTo>
                  <a:lnTo>
                    <a:pt x="411" y="169"/>
                  </a:lnTo>
                  <a:lnTo>
                    <a:pt x="399" y="130"/>
                  </a:lnTo>
                  <a:lnTo>
                    <a:pt x="380" y="93"/>
                  </a:lnTo>
                  <a:lnTo>
                    <a:pt x="355" y="62"/>
                  </a:lnTo>
                  <a:lnTo>
                    <a:pt x="324" y="35"/>
                  </a:lnTo>
                  <a:lnTo>
                    <a:pt x="289" y="16"/>
                  </a:lnTo>
                  <a:lnTo>
                    <a:pt x="248" y="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FFA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9" name="Freeform 192"/>
            <p:cNvSpPr>
              <a:spLocks/>
            </p:cNvSpPr>
            <p:nvPr/>
          </p:nvSpPr>
          <p:spPr bwMode="auto">
            <a:xfrm>
              <a:off x="4748" y="2506"/>
              <a:ext cx="194" cy="198"/>
            </a:xfrm>
            <a:custGeom>
              <a:avLst/>
              <a:gdLst>
                <a:gd name="T0" fmla="*/ 3 w 388"/>
                <a:gd name="T1" fmla="*/ 0 h 395"/>
                <a:gd name="T2" fmla="*/ 3 w 388"/>
                <a:gd name="T3" fmla="*/ 1 h 395"/>
                <a:gd name="T4" fmla="*/ 2 w 388"/>
                <a:gd name="T5" fmla="*/ 1 h 395"/>
                <a:gd name="T6" fmla="*/ 2 w 388"/>
                <a:gd name="T7" fmla="*/ 1 h 395"/>
                <a:gd name="T8" fmla="*/ 1 w 388"/>
                <a:gd name="T9" fmla="*/ 1 h 395"/>
                <a:gd name="T10" fmla="*/ 1 w 388"/>
                <a:gd name="T11" fmla="*/ 2 h 395"/>
                <a:gd name="T12" fmla="*/ 1 w 388"/>
                <a:gd name="T13" fmla="*/ 2 h 395"/>
                <a:gd name="T14" fmla="*/ 1 w 388"/>
                <a:gd name="T15" fmla="*/ 3 h 395"/>
                <a:gd name="T16" fmla="*/ 0 w 388"/>
                <a:gd name="T17" fmla="*/ 4 h 395"/>
                <a:gd name="T18" fmla="*/ 1 w 388"/>
                <a:gd name="T19" fmla="*/ 4 h 395"/>
                <a:gd name="T20" fmla="*/ 1 w 388"/>
                <a:gd name="T21" fmla="*/ 5 h 395"/>
                <a:gd name="T22" fmla="*/ 1 w 388"/>
                <a:gd name="T23" fmla="*/ 5 h 395"/>
                <a:gd name="T24" fmla="*/ 1 w 388"/>
                <a:gd name="T25" fmla="*/ 6 h 395"/>
                <a:gd name="T26" fmla="*/ 2 w 388"/>
                <a:gd name="T27" fmla="*/ 6 h 395"/>
                <a:gd name="T28" fmla="*/ 2 w 388"/>
                <a:gd name="T29" fmla="*/ 6 h 395"/>
                <a:gd name="T30" fmla="*/ 3 w 388"/>
                <a:gd name="T31" fmla="*/ 7 h 395"/>
                <a:gd name="T32" fmla="*/ 3 w 388"/>
                <a:gd name="T33" fmla="*/ 7 h 395"/>
                <a:gd name="T34" fmla="*/ 3 w 388"/>
                <a:gd name="T35" fmla="*/ 7 h 395"/>
                <a:gd name="T36" fmla="*/ 5 w 388"/>
                <a:gd name="T37" fmla="*/ 6 h 395"/>
                <a:gd name="T38" fmla="*/ 5 w 388"/>
                <a:gd name="T39" fmla="*/ 6 h 395"/>
                <a:gd name="T40" fmla="*/ 6 w 388"/>
                <a:gd name="T41" fmla="*/ 6 h 395"/>
                <a:gd name="T42" fmla="*/ 6 w 388"/>
                <a:gd name="T43" fmla="*/ 5 h 395"/>
                <a:gd name="T44" fmla="*/ 6 w 388"/>
                <a:gd name="T45" fmla="*/ 5 h 395"/>
                <a:gd name="T46" fmla="*/ 6 w 388"/>
                <a:gd name="T47" fmla="*/ 4 h 395"/>
                <a:gd name="T48" fmla="*/ 6 w 388"/>
                <a:gd name="T49" fmla="*/ 4 h 395"/>
                <a:gd name="T50" fmla="*/ 6 w 388"/>
                <a:gd name="T51" fmla="*/ 3 h 395"/>
                <a:gd name="T52" fmla="*/ 6 w 388"/>
                <a:gd name="T53" fmla="*/ 2 h 395"/>
                <a:gd name="T54" fmla="*/ 6 w 388"/>
                <a:gd name="T55" fmla="*/ 2 h 395"/>
                <a:gd name="T56" fmla="*/ 6 w 388"/>
                <a:gd name="T57" fmla="*/ 1 h 395"/>
                <a:gd name="T58" fmla="*/ 5 w 388"/>
                <a:gd name="T59" fmla="*/ 1 h 395"/>
                <a:gd name="T60" fmla="*/ 5 w 388"/>
                <a:gd name="T61" fmla="*/ 1 h 395"/>
                <a:gd name="T62" fmla="*/ 3 w 388"/>
                <a:gd name="T63" fmla="*/ 1 h 395"/>
                <a:gd name="T64" fmla="*/ 3 w 388"/>
                <a:gd name="T65" fmla="*/ 0 h 3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8"/>
                <a:gd name="T100" fmla="*/ 0 h 395"/>
                <a:gd name="T101" fmla="*/ 388 w 388"/>
                <a:gd name="T102" fmla="*/ 395 h 3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8" h="395">
                  <a:moveTo>
                    <a:pt x="192" y="0"/>
                  </a:moveTo>
                  <a:lnTo>
                    <a:pt x="152" y="2"/>
                  </a:lnTo>
                  <a:lnTo>
                    <a:pt x="115" y="13"/>
                  </a:lnTo>
                  <a:lnTo>
                    <a:pt x="82" y="33"/>
                  </a:lnTo>
                  <a:lnTo>
                    <a:pt x="55" y="58"/>
                  </a:lnTo>
                  <a:lnTo>
                    <a:pt x="31" y="85"/>
                  </a:lnTo>
                  <a:lnTo>
                    <a:pt x="14" y="120"/>
                  </a:lnTo>
                  <a:lnTo>
                    <a:pt x="2" y="157"/>
                  </a:lnTo>
                  <a:lnTo>
                    <a:pt x="0" y="197"/>
                  </a:lnTo>
                  <a:lnTo>
                    <a:pt x="2" y="234"/>
                  </a:lnTo>
                  <a:lnTo>
                    <a:pt x="14" y="271"/>
                  </a:lnTo>
                  <a:lnTo>
                    <a:pt x="31" y="306"/>
                  </a:lnTo>
                  <a:lnTo>
                    <a:pt x="55" y="335"/>
                  </a:lnTo>
                  <a:lnTo>
                    <a:pt x="82" y="358"/>
                  </a:lnTo>
                  <a:lnTo>
                    <a:pt x="115" y="378"/>
                  </a:lnTo>
                  <a:lnTo>
                    <a:pt x="152" y="389"/>
                  </a:lnTo>
                  <a:lnTo>
                    <a:pt x="192" y="395"/>
                  </a:lnTo>
                  <a:lnTo>
                    <a:pt x="229" y="389"/>
                  </a:lnTo>
                  <a:lnTo>
                    <a:pt x="266" y="378"/>
                  </a:lnTo>
                  <a:lnTo>
                    <a:pt x="299" y="358"/>
                  </a:lnTo>
                  <a:lnTo>
                    <a:pt x="330" y="335"/>
                  </a:lnTo>
                  <a:lnTo>
                    <a:pt x="353" y="306"/>
                  </a:lnTo>
                  <a:lnTo>
                    <a:pt x="371" y="271"/>
                  </a:lnTo>
                  <a:lnTo>
                    <a:pt x="382" y="234"/>
                  </a:lnTo>
                  <a:lnTo>
                    <a:pt x="388" y="197"/>
                  </a:lnTo>
                  <a:lnTo>
                    <a:pt x="382" y="157"/>
                  </a:lnTo>
                  <a:lnTo>
                    <a:pt x="371" y="120"/>
                  </a:lnTo>
                  <a:lnTo>
                    <a:pt x="353" y="85"/>
                  </a:lnTo>
                  <a:lnTo>
                    <a:pt x="330" y="58"/>
                  </a:lnTo>
                  <a:lnTo>
                    <a:pt x="299" y="33"/>
                  </a:lnTo>
                  <a:lnTo>
                    <a:pt x="266" y="13"/>
                  </a:lnTo>
                  <a:lnTo>
                    <a:pt x="229" y="2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0" name="Freeform 193"/>
            <p:cNvSpPr>
              <a:spLocks/>
            </p:cNvSpPr>
            <p:nvPr/>
          </p:nvSpPr>
          <p:spPr bwMode="auto">
            <a:xfrm>
              <a:off x="4758" y="2512"/>
              <a:ext cx="179" cy="182"/>
            </a:xfrm>
            <a:custGeom>
              <a:avLst/>
              <a:gdLst>
                <a:gd name="T0" fmla="*/ 3 w 356"/>
                <a:gd name="T1" fmla="*/ 0 h 365"/>
                <a:gd name="T2" fmla="*/ 3 w 356"/>
                <a:gd name="T3" fmla="*/ 0 h 365"/>
                <a:gd name="T4" fmla="*/ 2 w 356"/>
                <a:gd name="T5" fmla="*/ 0 h 365"/>
                <a:gd name="T6" fmla="*/ 2 w 356"/>
                <a:gd name="T7" fmla="*/ 0 h 365"/>
                <a:gd name="T8" fmla="*/ 1 w 356"/>
                <a:gd name="T9" fmla="*/ 0 h 365"/>
                <a:gd name="T10" fmla="*/ 1 w 356"/>
                <a:gd name="T11" fmla="*/ 1 h 365"/>
                <a:gd name="T12" fmla="*/ 1 w 356"/>
                <a:gd name="T13" fmla="*/ 1 h 365"/>
                <a:gd name="T14" fmla="*/ 1 w 356"/>
                <a:gd name="T15" fmla="*/ 2 h 365"/>
                <a:gd name="T16" fmla="*/ 0 w 356"/>
                <a:gd name="T17" fmla="*/ 2 h 365"/>
                <a:gd name="T18" fmla="*/ 1 w 356"/>
                <a:gd name="T19" fmla="*/ 3 h 365"/>
                <a:gd name="T20" fmla="*/ 1 w 356"/>
                <a:gd name="T21" fmla="*/ 3 h 365"/>
                <a:gd name="T22" fmla="*/ 1 w 356"/>
                <a:gd name="T23" fmla="*/ 4 h 365"/>
                <a:gd name="T24" fmla="*/ 1 w 356"/>
                <a:gd name="T25" fmla="*/ 4 h 365"/>
                <a:gd name="T26" fmla="*/ 2 w 356"/>
                <a:gd name="T27" fmla="*/ 5 h 365"/>
                <a:gd name="T28" fmla="*/ 2 w 356"/>
                <a:gd name="T29" fmla="*/ 5 h 365"/>
                <a:gd name="T30" fmla="*/ 3 w 356"/>
                <a:gd name="T31" fmla="*/ 5 h 365"/>
                <a:gd name="T32" fmla="*/ 3 w 356"/>
                <a:gd name="T33" fmla="*/ 5 h 365"/>
                <a:gd name="T34" fmla="*/ 4 w 356"/>
                <a:gd name="T35" fmla="*/ 5 h 365"/>
                <a:gd name="T36" fmla="*/ 4 w 356"/>
                <a:gd name="T37" fmla="*/ 5 h 365"/>
                <a:gd name="T38" fmla="*/ 5 w 356"/>
                <a:gd name="T39" fmla="*/ 5 h 365"/>
                <a:gd name="T40" fmla="*/ 5 w 356"/>
                <a:gd name="T41" fmla="*/ 4 h 365"/>
                <a:gd name="T42" fmla="*/ 6 w 356"/>
                <a:gd name="T43" fmla="*/ 4 h 365"/>
                <a:gd name="T44" fmla="*/ 6 w 356"/>
                <a:gd name="T45" fmla="*/ 3 h 365"/>
                <a:gd name="T46" fmla="*/ 6 w 356"/>
                <a:gd name="T47" fmla="*/ 3 h 365"/>
                <a:gd name="T48" fmla="*/ 6 w 356"/>
                <a:gd name="T49" fmla="*/ 2 h 365"/>
                <a:gd name="T50" fmla="*/ 6 w 356"/>
                <a:gd name="T51" fmla="*/ 2 h 365"/>
                <a:gd name="T52" fmla="*/ 6 w 356"/>
                <a:gd name="T53" fmla="*/ 1 h 365"/>
                <a:gd name="T54" fmla="*/ 6 w 356"/>
                <a:gd name="T55" fmla="*/ 1 h 365"/>
                <a:gd name="T56" fmla="*/ 5 w 356"/>
                <a:gd name="T57" fmla="*/ 0 h 365"/>
                <a:gd name="T58" fmla="*/ 5 w 356"/>
                <a:gd name="T59" fmla="*/ 0 h 365"/>
                <a:gd name="T60" fmla="*/ 4 w 356"/>
                <a:gd name="T61" fmla="*/ 0 h 365"/>
                <a:gd name="T62" fmla="*/ 4 w 356"/>
                <a:gd name="T63" fmla="*/ 0 h 365"/>
                <a:gd name="T64" fmla="*/ 3 w 356"/>
                <a:gd name="T65" fmla="*/ 0 h 3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6"/>
                <a:gd name="T100" fmla="*/ 0 h 365"/>
                <a:gd name="T101" fmla="*/ 356 w 356"/>
                <a:gd name="T102" fmla="*/ 365 h 36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6" h="365">
                  <a:moveTo>
                    <a:pt x="178" y="0"/>
                  </a:moveTo>
                  <a:lnTo>
                    <a:pt x="139" y="2"/>
                  </a:lnTo>
                  <a:lnTo>
                    <a:pt x="106" y="14"/>
                  </a:lnTo>
                  <a:lnTo>
                    <a:pt x="75" y="29"/>
                  </a:lnTo>
                  <a:lnTo>
                    <a:pt x="50" y="53"/>
                  </a:lnTo>
                  <a:lnTo>
                    <a:pt x="29" y="78"/>
                  </a:lnTo>
                  <a:lnTo>
                    <a:pt x="13" y="109"/>
                  </a:lnTo>
                  <a:lnTo>
                    <a:pt x="2" y="142"/>
                  </a:lnTo>
                  <a:lnTo>
                    <a:pt x="0" y="181"/>
                  </a:lnTo>
                  <a:lnTo>
                    <a:pt x="2" y="215"/>
                  </a:lnTo>
                  <a:lnTo>
                    <a:pt x="13" y="250"/>
                  </a:lnTo>
                  <a:lnTo>
                    <a:pt x="29" y="281"/>
                  </a:lnTo>
                  <a:lnTo>
                    <a:pt x="50" y="310"/>
                  </a:lnTo>
                  <a:lnTo>
                    <a:pt x="75" y="332"/>
                  </a:lnTo>
                  <a:lnTo>
                    <a:pt x="106" y="349"/>
                  </a:lnTo>
                  <a:lnTo>
                    <a:pt x="139" y="359"/>
                  </a:lnTo>
                  <a:lnTo>
                    <a:pt x="178" y="365"/>
                  </a:lnTo>
                  <a:lnTo>
                    <a:pt x="211" y="359"/>
                  </a:lnTo>
                  <a:lnTo>
                    <a:pt x="246" y="349"/>
                  </a:lnTo>
                  <a:lnTo>
                    <a:pt x="275" y="332"/>
                  </a:lnTo>
                  <a:lnTo>
                    <a:pt x="304" y="310"/>
                  </a:lnTo>
                  <a:lnTo>
                    <a:pt x="324" y="281"/>
                  </a:lnTo>
                  <a:lnTo>
                    <a:pt x="341" y="250"/>
                  </a:lnTo>
                  <a:lnTo>
                    <a:pt x="351" y="215"/>
                  </a:lnTo>
                  <a:lnTo>
                    <a:pt x="356" y="181"/>
                  </a:lnTo>
                  <a:lnTo>
                    <a:pt x="351" y="142"/>
                  </a:lnTo>
                  <a:lnTo>
                    <a:pt x="341" y="109"/>
                  </a:lnTo>
                  <a:lnTo>
                    <a:pt x="324" y="78"/>
                  </a:lnTo>
                  <a:lnTo>
                    <a:pt x="304" y="53"/>
                  </a:lnTo>
                  <a:lnTo>
                    <a:pt x="275" y="29"/>
                  </a:lnTo>
                  <a:lnTo>
                    <a:pt x="246" y="14"/>
                  </a:lnTo>
                  <a:lnTo>
                    <a:pt x="211" y="2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1" name="Freeform 194"/>
            <p:cNvSpPr>
              <a:spLocks/>
            </p:cNvSpPr>
            <p:nvPr/>
          </p:nvSpPr>
          <p:spPr bwMode="auto">
            <a:xfrm>
              <a:off x="4768" y="2519"/>
              <a:ext cx="164" cy="166"/>
            </a:xfrm>
            <a:custGeom>
              <a:avLst/>
              <a:gdLst>
                <a:gd name="T0" fmla="*/ 3 w 328"/>
                <a:gd name="T1" fmla="*/ 0 h 331"/>
                <a:gd name="T2" fmla="*/ 3 w 328"/>
                <a:gd name="T3" fmla="*/ 1 h 331"/>
                <a:gd name="T4" fmla="*/ 1 w 328"/>
                <a:gd name="T5" fmla="*/ 1 h 331"/>
                <a:gd name="T6" fmla="*/ 1 w 328"/>
                <a:gd name="T7" fmla="*/ 1 h 331"/>
                <a:gd name="T8" fmla="*/ 1 w 328"/>
                <a:gd name="T9" fmla="*/ 1 h 331"/>
                <a:gd name="T10" fmla="*/ 1 w 328"/>
                <a:gd name="T11" fmla="*/ 2 h 331"/>
                <a:gd name="T12" fmla="*/ 1 w 328"/>
                <a:gd name="T13" fmla="*/ 2 h 331"/>
                <a:gd name="T14" fmla="*/ 1 w 328"/>
                <a:gd name="T15" fmla="*/ 3 h 331"/>
                <a:gd name="T16" fmla="*/ 0 w 328"/>
                <a:gd name="T17" fmla="*/ 3 h 331"/>
                <a:gd name="T18" fmla="*/ 1 w 328"/>
                <a:gd name="T19" fmla="*/ 4 h 331"/>
                <a:gd name="T20" fmla="*/ 1 w 328"/>
                <a:gd name="T21" fmla="*/ 4 h 331"/>
                <a:gd name="T22" fmla="*/ 1 w 328"/>
                <a:gd name="T23" fmla="*/ 4 h 331"/>
                <a:gd name="T24" fmla="*/ 1 w 328"/>
                <a:gd name="T25" fmla="*/ 5 h 331"/>
                <a:gd name="T26" fmla="*/ 1 w 328"/>
                <a:gd name="T27" fmla="*/ 5 h 331"/>
                <a:gd name="T28" fmla="*/ 1 w 328"/>
                <a:gd name="T29" fmla="*/ 5 h 331"/>
                <a:gd name="T30" fmla="*/ 3 w 328"/>
                <a:gd name="T31" fmla="*/ 6 h 331"/>
                <a:gd name="T32" fmla="*/ 3 w 328"/>
                <a:gd name="T33" fmla="*/ 6 h 331"/>
                <a:gd name="T34" fmla="*/ 3 w 328"/>
                <a:gd name="T35" fmla="*/ 6 h 331"/>
                <a:gd name="T36" fmla="*/ 3 w 328"/>
                <a:gd name="T37" fmla="*/ 5 h 331"/>
                <a:gd name="T38" fmla="*/ 3 w 328"/>
                <a:gd name="T39" fmla="*/ 5 h 331"/>
                <a:gd name="T40" fmla="*/ 5 w 328"/>
                <a:gd name="T41" fmla="*/ 5 h 331"/>
                <a:gd name="T42" fmla="*/ 5 w 328"/>
                <a:gd name="T43" fmla="*/ 4 h 331"/>
                <a:gd name="T44" fmla="*/ 5 w 328"/>
                <a:gd name="T45" fmla="*/ 4 h 331"/>
                <a:gd name="T46" fmla="*/ 5 w 328"/>
                <a:gd name="T47" fmla="*/ 4 h 331"/>
                <a:gd name="T48" fmla="*/ 5 w 328"/>
                <a:gd name="T49" fmla="*/ 3 h 331"/>
                <a:gd name="T50" fmla="*/ 5 w 328"/>
                <a:gd name="T51" fmla="*/ 3 h 331"/>
                <a:gd name="T52" fmla="*/ 5 w 328"/>
                <a:gd name="T53" fmla="*/ 2 h 331"/>
                <a:gd name="T54" fmla="*/ 5 w 328"/>
                <a:gd name="T55" fmla="*/ 2 h 331"/>
                <a:gd name="T56" fmla="*/ 5 w 328"/>
                <a:gd name="T57" fmla="*/ 1 h 331"/>
                <a:gd name="T58" fmla="*/ 3 w 328"/>
                <a:gd name="T59" fmla="*/ 1 h 331"/>
                <a:gd name="T60" fmla="*/ 3 w 328"/>
                <a:gd name="T61" fmla="*/ 1 h 331"/>
                <a:gd name="T62" fmla="*/ 3 w 328"/>
                <a:gd name="T63" fmla="*/ 1 h 331"/>
                <a:gd name="T64" fmla="*/ 3 w 328"/>
                <a:gd name="T65" fmla="*/ 0 h 33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8"/>
                <a:gd name="T100" fmla="*/ 0 h 331"/>
                <a:gd name="T101" fmla="*/ 328 w 328"/>
                <a:gd name="T102" fmla="*/ 331 h 33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8" h="331">
                  <a:moveTo>
                    <a:pt x="165" y="0"/>
                  </a:moveTo>
                  <a:lnTo>
                    <a:pt x="130" y="2"/>
                  </a:lnTo>
                  <a:lnTo>
                    <a:pt x="99" y="11"/>
                  </a:lnTo>
                  <a:lnTo>
                    <a:pt x="70" y="25"/>
                  </a:lnTo>
                  <a:lnTo>
                    <a:pt x="47" y="46"/>
                  </a:lnTo>
                  <a:lnTo>
                    <a:pt x="25" y="70"/>
                  </a:lnTo>
                  <a:lnTo>
                    <a:pt x="12" y="99"/>
                  </a:lnTo>
                  <a:lnTo>
                    <a:pt x="2" y="130"/>
                  </a:lnTo>
                  <a:lnTo>
                    <a:pt x="0" y="165"/>
                  </a:lnTo>
                  <a:lnTo>
                    <a:pt x="2" y="198"/>
                  </a:lnTo>
                  <a:lnTo>
                    <a:pt x="12" y="229"/>
                  </a:lnTo>
                  <a:lnTo>
                    <a:pt x="25" y="256"/>
                  </a:lnTo>
                  <a:lnTo>
                    <a:pt x="47" y="283"/>
                  </a:lnTo>
                  <a:lnTo>
                    <a:pt x="70" y="300"/>
                  </a:lnTo>
                  <a:lnTo>
                    <a:pt x="99" y="318"/>
                  </a:lnTo>
                  <a:lnTo>
                    <a:pt x="130" y="327"/>
                  </a:lnTo>
                  <a:lnTo>
                    <a:pt x="165" y="331"/>
                  </a:lnTo>
                  <a:lnTo>
                    <a:pt x="196" y="327"/>
                  </a:lnTo>
                  <a:lnTo>
                    <a:pt x="227" y="318"/>
                  </a:lnTo>
                  <a:lnTo>
                    <a:pt x="254" y="300"/>
                  </a:lnTo>
                  <a:lnTo>
                    <a:pt x="279" y="283"/>
                  </a:lnTo>
                  <a:lnTo>
                    <a:pt x="297" y="256"/>
                  </a:lnTo>
                  <a:lnTo>
                    <a:pt x="314" y="229"/>
                  </a:lnTo>
                  <a:lnTo>
                    <a:pt x="324" y="198"/>
                  </a:lnTo>
                  <a:lnTo>
                    <a:pt x="328" y="165"/>
                  </a:lnTo>
                  <a:lnTo>
                    <a:pt x="324" y="130"/>
                  </a:lnTo>
                  <a:lnTo>
                    <a:pt x="314" y="99"/>
                  </a:lnTo>
                  <a:lnTo>
                    <a:pt x="297" y="70"/>
                  </a:lnTo>
                  <a:lnTo>
                    <a:pt x="279" y="46"/>
                  </a:lnTo>
                  <a:lnTo>
                    <a:pt x="254" y="25"/>
                  </a:lnTo>
                  <a:lnTo>
                    <a:pt x="227" y="11"/>
                  </a:lnTo>
                  <a:lnTo>
                    <a:pt x="196" y="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2" name="Freeform 195"/>
            <p:cNvSpPr>
              <a:spLocks/>
            </p:cNvSpPr>
            <p:nvPr/>
          </p:nvSpPr>
          <p:spPr bwMode="auto">
            <a:xfrm>
              <a:off x="4779" y="2524"/>
              <a:ext cx="149" cy="152"/>
            </a:xfrm>
            <a:custGeom>
              <a:avLst/>
              <a:gdLst>
                <a:gd name="T0" fmla="*/ 2 w 299"/>
                <a:gd name="T1" fmla="*/ 0 h 305"/>
                <a:gd name="T2" fmla="*/ 1 w 299"/>
                <a:gd name="T3" fmla="*/ 0 h 305"/>
                <a:gd name="T4" fmla="*/ 1 w 299"/>
                <a:gd name="T5" fmla="*/ 0 h 305"/>
                <a:gd name="T6" fmla="*/ 1 w 299"/>
                <a:gd name="T7" fmla="*/ 0 h 305"/>
                <a:gd name="T8" fmla="*/ 0 w 299"/>
                <a:gd name="T9" fmla="*/ 0 h 305"/>
                <a:gd name="T10" fmla="*/ 0 w 299"/>
                <a:gd name="T11" fmla="*/ 1 h 305"/>
                <a:gd name="T12" fmla="*/ 0 w 299"/>
                <a:gd name="T13" fmla="*/ 1 h 305"/>
                <a:gd name="T14" fmla="*/ 0 w 299"/>
                <a:gd name="T15" fmla="*/ 1 h 305"/>
                <a:gd name="T16" fmla="*/ 0 w 299"/>
                <a:gd name="T17" fmla="*/ 2 h 305"/>
                <a:gd name="T18" fmla="*/ 0 w 299"/>
                <a:gd name="T19" fmla="*/ 2 h 305"/>
                <a:gd name="T20" fmla="*/ 0 w 299"/>
                <a:gd name="T21" fmla="*/ 3 h 305"/>
                <a:gd name="T22" fmla="*/ 0 w 299"/>
                <a:gd name="T23" fmla="*/ 3 h 305"/>
                <a:gd name="T24" fmla="*/ 0 w 299"/>
                <a:gd name="T25" fmla="*/ 4 h 305"/>
                <a:gd name="T26" fmla="*/ 1 w 299"/>
                <a:gd name="T27" fmla="*/ 4 h 305"/>
                <a:gd name="T28" fmla="*/ 1 w 299"/>
                <a:gd name="T29" fmla="*/ 4 h 305"/>
                <a:gd name="T30" fmla="*/ 1 w 299"/>
                <a:gd name="T31" fmla="*/ 4 h 305"/>
                <a:gd name="T32" fmla="*/ 2 w 299"/>
                <a:gd name="T33" fmla="*/ 4 h 305"/>
                <a:gd name="T34" fmla="*/ 2 w 299"/>
                <a:gd name="T35" fmla="*/ 4 h 305"/>
                <a:gd name="T36" fmla="*/ 3 w 299"/>
                <a:gd name="T37" fmla="*/ 4 h 305"/>
                <a:gd name="T38" fmla="*/ 3 w 299"/>
                <a:gd name="T39" fmla="*/ 4 h 305"/>
                <a:gd name="T40" fmla="*/ 3 w 299"/>
                <a:gd name="T41" fmla="*/ 4 h 305"/>
                <a:gd name="T42" fmla="*/ 4 w 299"/>
                <a:gd name="T43" fmla="*/ 3 h 305"/>
                <a:gd name="T44" fmla="*/ 4 w 299"/>
                <a:gd name="T45" fmla="*/ 3 h 305"/>
                <a:gd name="T46" fmla="*/ 4 w 299"/>
                <a:gd name="T47" fmla="*/ 2 h 305"/>
                <a:gd name="T48" fmla="*/ 4 w 299"/>
                <a:gd name="T49" fmla="*/ 2 h 305"/>
                <a:gd name="T50" fmla="*/ 4 w 299"/>
                <a:gd name="T51" fmla="*/ 1 h 305"/>
                <a:gd name="T52" fmla="*/ 4 w 299"/>
                <a:gd name="T53" fmla="*/ 1 h 305"/>
                <a:gd name="T54" fmla="*/ 4 w 299"/>
                <a:gd name="T55" fmla="*/ 1 h 305"/>
                <a:gd name="T56" fmla="*/ 3 w 299"/>
                <a:gd name="T57" fmla="*/ 0 h 305"/>
                <a:gd name="T58" fmla="*/ 3 w 299"/>
                <a:gd name="T59" fmla="*/ 0 h 305"/>
                <a:gd name="T60" fmla="*/ 3 w 299"/>
                <a:gd name="T61" fmla="*/ 0 h 305"/>
                <a:gd name="T62" fmla="*/ 2 w 299"/>
                <a:gd name="T63" fmla="*/ 0 h 305"/>
                <a:gd name="T64" fmla="*/ 2 w 299"/>
                <a:gd name="T65" fmla="*/ 0 h 3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9"/>
                <a:gd name="T100" fmla="*/ 0 h 305"/>
                <a:gd name="T101" fmla="*/ 299 w 299"/>
                <a:gd name="T102" fmla="*/ 305 h 3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9" h="305">
                  <a:moveTo>
                    <a:pt x="150" y="0"/>
                  </a:moveTo>
                  <a:lnTo>
                    <a:pt x="117" y="2"/>
                  </a:lnTo>
                  <a:lnTo>
                    <a:pt x="90" y="12"/>
                  </a:lnTo>
                  <a:lnTo>
                    <a:pt x="64" y="26"/>
                  </a:lnTo>
                  <a:lnTo>
                    <a:pt x="43" y="45"/>
                  </a:lnTo>
                  <a:lnTo>
                    <a:pt x="24" y="66"/>
                  </a:lnTo>
                  <a:lnTo>
                    <a:pt x="10" y="92"/>
                  </a:lnTo>
                  <a:lnTo>
                    <a:pt x="2" y="121"/>
                  </a:lnTo>
                  <a:lnTo>
                    <a:pt x="0" y="152"/>
                  </a:lnTo>
                  <a:lnTo>
                    <a:pt x="2" y="181"/>
                  </a:lnTo>
                  <a:lnTo>
                    <a:pt x="10" y="210"/>
                  </a:lnTo>
                  <a:lnTo>
                    <a:pt x="24" y="235"/>
                  </a:lnTo>
                  <a:lnTo>
                    <a:pt x="43" y="260"/>
                  </a:lnTo>
                  <a:lnTo>
                    <a:pt x="64" y="278"/>
                  </a:lnTo>
                  <a:lnTo>
                    <a:pt x="90" y="291"/>
                  </a:lnTo>
                  <a:lnTo>
                    <a:pt x="117" y="301"/>
                  </a:lnTo>
                  <a:lnTo>
                    <a:pt x="150" y="305"/>
                  </a:lnTo>
                  <a:lnTo>
                    <a:pt x="177" y="301"/>
                  </a:lnTo>
                  <a:lnTo>
                    <a:pt x="206" y="291"/>
                  </a:lnTo>
                  <a:lnTo>
                    <a:pt x="231" y="278"/>
                  </a:lnTo>
                  <a:lnTo>
                    <a:pt x="254" y="260"/>
                  </a:lnTo>
                  <a:lnTo>
                    <a:pt x="272" y="235"/>
                  </a:lnTo>
                  <a:lnTo>
                    <a:pt x="285" y="210"/>
                  </a:lnTo>
                  <a:lnTo>
                    <a:pt x="295" y="181"/>
                  </a:lnTo>
                  <a:lnTo>
                    <a:pt x="299" y="152"/>
                  </a:lnTo>
                  <a:lnTo>
                    <a:pt x="295" y="121"/>
                  </a:lnTo>
                  <a:lnTo>
                    <a:pt x="285" y="92"/>
                  </a:lnTo>
                  <a:lnTo>
                    <a:pt x="272" y="66"/>
                  </a:lnTo>
                  <a:lnTo>
                    <a:pt x="254" y="45"/>
                  </a:lnTo>
                  <a:lnTo>
                    <a:pt x="231" y="26"/>
                  </a:lnTo>
                  <a:lnTo>
                    <a:pt x="206" y="12"/>
                  </a:lnTo>
                  <a:lnTo>
                    <a:pt x="177" y="2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E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3" name="Freeform 196"/>
            <p:cNvSpPr>
              <a:spLocks/>
            </p:cNvSpPr>
            <p:nvPr/>
          </p:nvSpPr>
          <p:spPr bwMode="auto">
            <a:xfrm>
              <a:off x="4787" y="2530"/>
              <a:ext cx="137" cy="138"/>
            </a:xfrm>
            <a:custGeom>
              <a:avLst/>
              <a:gdLst>
                <a:gd name="T0" fmla="*/ 3 w 273"/>
                <a:gd name="T1" fmla="*/ 0 h 277"/>
                <a:gd name="T2" fmla="*/ 2 w 273"/>
                <a:gd name="T3" fmla="*/ 0 h 277"/>
                <a:gd name="T4" fmla="*/ 2 w 273"/>
                <a:gd name="T5" fmla="*/ 0 h 277"/>
                <a:gd name="T6" fmla="*/ 1 w 273"/>
                <a:gd name="T7" fmla="*/ 0 h 277"/>
                <a:gd name="T8" fmla="*/ 1 w 273"/>
                <a:gd name="T9" fmla="*/ 0 h 277"/>
                <a:gd name="T10" fmla="*/ 1 w 273"/>
                <a:gd name="T11" fmla="*/ 0 h 277"/>
                <a:gd name="T12" fmla="*/ 1 w 273"/>
                <a:gd name="T13" fmla="*/ 1 h 277"/>
                <a:gd name="T14" fmla="*/ 1 w 273"/>
                <a:gd name="T15" fmla="*/ 1 h 277"/>
                <a:gd name="T16" fmla="*/ 0 w 273"/>
                <a:gd name="T17" fmla="*/ 2 h 277"/>
                <a:gd name="T18" fmla="*/ 1 w 273"/>
                <a:gd name="T19" fmla="*/ 2 h 277"/>
                <a:gd name="T20" fmla="*/ 1 w 273"/>
                <a:gd name="T21" fmla="*/ 3 h 277"/>
                <a:gd name="T22" fmla="*/ 1 w 273"/>
                <a:gd name="T23" fmla="*/ 3 h 277"/>
                <a:gd name="T24" fmla="*/ 1 w 273"/>
                <a:gd name="T25" fmla="*/ 3 h 277"/>
                <a:gd name="T26" fmla="*/ 1 w 273"/>
                <a:gd name="T27" fmla="*/ 3 h 277"/>
                <a:gd name="T28" fmla="*/ 2 w 273"/>
                <a:gd name="T29" fmla="*/ 4 h 277"/>
                <a:gd name="T30" fmla="*/ 2 w 273"/>
                <a:gd name="T31" fmla="*/ 4 h 277"/>
                <a:gd name="T32" fmla="*/ 3 w 273"/>
                <a:gd name="T33" fmla="*/ 4 h 277"/>
                <a:gd name="T34" fmla="*/ 3 w 273"/>
                <a:gd name="T35" fmla="*/ 4 h 277"/>
                <a:gd name="T36" fmla="*/ 3 w 273"/>
                <a:gd name="T37" fmla="*/ 4 h 277"/>
                <a:gd name="T38" fmla="*/ 4 w 273"/>
                <a:gd name="T39" fmla="*/ 3 h 277"/>
                <a:gd name="T40" fmla="*/ 4 w 273"/>
                <a:gd name="T41" fmla="*/ 3 h 277"/>
                <a:gd name="T42" fmla="*/ 4 w 273"/>
                <a:gd name="T43" fmla="*/ 3 h 277"/>
                <a:gd name="T44" fmla="*/ 5 w 273"/>
                <a:gd name="T45" fmla="*/ 3 h 277"/>
                <a:gd name="T46" fmla="*/ 5 w 273"/>
                <a:gd name="T47" fmla="*/ 2 h 277"/>
                <a:gd name="T48" fmla="*/ 5 w 273"/>
                <a:gd name="T49" fmla="*/ 2 h 277"/>
                <a:gd name="T50" fmla="*/ 5 w 273"/>
                <a:gd name="T51" fmla="*/ 1 h 277"/>
                <a:gd name="T52" fmla="*/ 5 w 273"/>
                <a:gd name="T53" fmla="*/ 1 h 277"/>
                <a:gd name="T54" fmla="*/ 4 w 273"/>
                <a:gd name="T55" fmla="*/ 0 h 277"/>
                <a:gd name="T56" fmla="*/ 4 w 273"/>
                <a:gd name="T57" fmla="*/ 0 h 277"/>
                <a:gd name="T58" fmla="*/ 4 w 273"/>
                <a:gd name="T59" fmla="*/ 0 h 277"/>
                <a:gd name="T60" fmla="*/ 3 w 273"/>
                <a:gd name="T61" fmla="*/ 0 h 277"/>
                <a:gd name="T62" fmla="*/ 3 w 273"/>
                <a:gd name="T63" fmla="*/ 0 h 277"/>
                <a:gd name="T64" fmla="*/ 3 w 273"/>
                <a:gd name="T65" fmla="*/ 0 h 2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3"/>
                <a:gd name="T100" fmla="*/ 0 h 277"/>
                <a:gd name="T101" fmla="*/ 273 w 273"/>
                <a:gd name="T102" fmla="*/ 277 h 2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3" h="277">
                  <a:moveTo>
                    <a:pt x="138" y="0"/>
                  </a:moveTo>
                  <a:lnTo>
                    <a:pt x="108" y="2"/>
                  </a:lnTo>
                  <a:lnTo>
                    <a:pt x="81" y="10"/>
                  </a:lnTo>
                  <a:lnTo>
                    <a:pt x="58" y="21"/>
                  </a:lnTo>
                  <a:lnTo>
                    <a:pt x="39" y="41"/>
                  </a:lnTo>
                  <a:lnTo>
                    <a:pt x="21" y="60"/>
                  </a:lnTo>
                  <a:lnTo>
                    <a:pt x="10" y="83"/>
                  </a:lnTo>
                  <a:lnTo>
                    <a:pt x="2" y="109"/>
                  </a:lnTo>
                  <a:lnTo>
                    <a:pt x="0" y="138"/>
                  </a:lnTo>
                  <a:lnTo>
                    <a:pt x="2" y="165"/>
                  </a:lnTo>
                  <a:lnTo>
                    <a:pt x="10" y="192"/>
                  </a:lnTo>
                  <a:lnTo>
                    <a:pt x="21" y="213"/>
                  </a:lnTo>
                  <a:lnTo>
                    <a:pt x="39" y="237"/>
                  </a:lnTo>
                  <a:lnTo>
                    <a:pt x="58" y="252"/>
                  </a:lnTo>
                  <a:lnTo>
                    <a:pt x="81" y="266"/>
                  </a:lnTo>
                  <a:lnTo>
                    <a:pt x="108" y="273"/>
                  </a:lnTo>
                  <a:lnTo>
                    <a:pt x="138" y="277"/>
                  </a:lnTo>
                  <a:lnTo>
                    <a:pt x="163" y="273"/>
                  </a:lnTo>
                  <a:lnTo>
                    <a:pt x="188" y="266"/>
                  </a:lnTo>
                  <a:lnTo>
                    <a:pt x="211" y="252"/>
                  </a:lnTo>
                  <a:lnTo>
                    <a:pt x="233" y="237"/>
                  </a:lnTo>
                  <a:lnTo>
                    <a:pt x="248" y="213"/>
                  </a:lnTo>
                  <a:lnTo>
                    <a:pt x="262" y="192"/>
                  </a:lnTo>
                  <a:lnTo>
                    <a:pt x="269" y="165"/>
                  </a:lnTo>
                  <a:lnTo>
                    <a:pt x="273" y="138"/>
                  </a:lnTo>
                  <a:lnTo>
                    <a:pt x="269" y="109"/>
                  </a:lnTo>
                  <a:lnTo>
                    <a:pt x="262" y="83"/>
                  </a:lnTo>
                  <a:lnTo>
                    <a:pt x="248" y="60"/>
                  </a:lnTo>
                  <a:lnTo>
                    <a:pt x="233" y="41"/>
                  </a:lnTo>
                  <a:lnTo>
                    <a:pt x="211" y="21"/>
                  </a:lnTo>
                  <a:lnTo>
                    <a:pt x="188" y="10"/>
                  </a:lnTo>
                  <a:lnTo>
                    <a:pt x="163" y="2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4" name="Freeform 197"/>
            <p:cNvSpPr>
              <a:spLocks/>
            </p:cNvSpPr>
            <p:nvPr/>
          </p:nvSpPr>
          <p:spPr bwMode="auto">
            <a:xfrm>
              <a:off x="4909" y="2538"/>
              <a:ext cx="92" cy="202"/>
            </a:xfrm>
            <a:custGeom>
              <a:avLst/>
              <a:gdLst>
                <a:gd name="T0" fmla="*/ 3 w 184"/>
                <a:gd name="T1" fmla="*/ 1 h 403"/>
                <a:gd name="T2" fmla="*/ 3 w 184"/>
                <a:gd name="T3" fmla="*/ 2 h 403"/>
                <a:gd name="T4" fmla="*/ 3 w 184"/>
                <a:gd name="T5" fmla="*/ 3 h 403"/>
                <a:gd name="T6" fmla="*/ 3 w 184"/>
                <a:gd name="T7" fmla="*/ 4 h 403"/>
                <a:gd name="T8" fmla="*/ 3 w 184"/>
                <a:gd name="T9" fmla="*/ 5 h 403"/>
                <a:gd name="T10" fmla="*/ 3 w 184"/>
                <a:gd name="T11" fmla="*/ 5 h 403"/>
                <a:gd name="T12" fmla="*/ 2 w 184"/>
                <a:gd name="T13" fmla="*/ 6 h 403"/>
                <a:gd name="T14" fmla="*/ 1 w 184"/>
                <a:gd name="T15" fmla="*/ 6 h 403"/>
                <a:gd name="T16" fmla="*/ 1 w 184"/>
                <a:gd name="T17" fmla="*/ 7 h 403"/>
                <a:gd name="T18" fmla="*/ 1 w 184"/>
                <a:gd name="T19" fmla="*/ 6 h 403"/>
                <a:gd name="T20" fmla="*/ 1 w 184"/>
                <a:gd name="T21" fmla="*/ 5 h 403"/>
                <a:gd name="T22" fmla="*/ 1 w 184"/>
                <a:gd name="T23" fmla="*/ 5 h 403"/>
                <a:gd name="T24" fmla="*/ 1 w 184"/>
                <a:gd name="T25" fmla="*/ 4 h 403"/>
                <a:gd name="T26" fmla="*/ 1 w 184"/>
                <a:gd name="T27" fmla="*/ 4 h 403"/>
                <a:gd name="T28" fmla="*/ 1 w 184"/>
                <a:gd name="T29" fmla="*/ 3 h 403"/>
                <a:gd name="T30" fmla="*/ 0 w 184"/>
                <a:gd name="T31" fmla="*/ 2 h 403"/>
                <a:gd name="T32" fmla="*/ 1 w 184"/>
                <a:gd name="T33" fmla="*/ 1 h 403"/>
                <a:gd name="T34" fmla="*/ 1 w 184"/>
                <a:gd name="T35" fmla="*/ 1 h 403"/>
                <a:gd name="T36" fmla="*/ 1 w 184"/>
                <a:gd name="T37" fmla="*/ 1 h 403"/>
                <a:gd name="T38" fmla="*/ 1 w 184"/>
                <a:gd name="T39" fmla="*/ 1 h 403"/>
                <a:gd name="T40" fmla="*/ 1 w 184"/>
                <a:gd name="T41" fmla="*/ 0 h 403"/>
                <a:gd name="T42" fmla="*/ 1 w 184"/>
                <a:gd name="T43" fmla="*/ 0 h 403"/>
                <a:gd name="T44" fmla="*/ 3 w 184"/>
                <a:gd name="T45" fmla="*/ 1 h 403"/>
                <a:gd name="T46" fmla="*/ 3 w 184"/>
                <a:gd name="T47" fmla="*/ 1 h 403"/>
                <a:gd name="T48" fmla="*/ 3 w 184"/>
                <a:gd name="T49" fmla="*/ 1 h 4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4"/>
                <a:gd name="T76" fmla="*/ 0 h 403"/>
                <a:gd name="T77" fmla="*/ 184 w 184"/>
                <a:gd name="T78" fmla="*/ 403 h 4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4" h="403">
                  <a:moveTo>
                    <a:pt x="184" y="48"/>
                  </a:moveTo>
                  <a:lnTo>
                    <a:pt x="184" y="122"/>
                  </a:lnTo>
                  <a:lnTo>
                    <a:pt x="179" y="182"/>
                  </a:lnTo>
                  <a:lnTo>
                    <a:pt x="167" y="224"/>
                  </a:lnTo>
                  <a:lnTo>
                    <a:pt x="157" y="263"/>
                  </a:lnTo>
                  <a:lnTo>
                    <a:pt x="142" y="292"/>
                  </a:lnTo>
                  <a:lnTo>
                    <a:pt x="128" y="323"/>
                  </a:lnTo>
                  <a:lnTo>
                    <a:pt x="117" y="358"/>
                  </a:lnTo>
                  <a:lnTo>
                    <a:pt x="111" y="403"/>
                  </a:lnTo>
                  <a:lnTo>
                    <a:pt x="97" y="358"/>
                  </a:lnTo>
                  <a:lnTo>
                    <a:pt x="78" y="318"/>
                  </a:lnTo>
                  <a:lnTo>
                    <a:pt x="56" y="279"/>
                  </a:lnTo>
                  <a:lnTo>
                    <a:pt x="35" y="240"/>
                  </a:lnTo>
                  <a:lnTo>
                    <a:pt x="16" y="197"/>
                  </a:lnTo>
                  <a:lnTo>
                    <a:pt x="4" y="149"/>
                  </a:lnTo>
                  <a:lnTo>
                    <a:pt x="0" y="93"/>
                  </a:lnTo>
                  <a:lnTo>
                    <a:pt x="10" y="29"/>
                  </a:lnTo>
                  <a:lnTo>
                    <a:pt x="14" y="19"/>
                  </a:lnTo>
                  <a:lnTo>
                    <a:pt x="27" y="11"/>
                  </a:lnTo>
                  <a:lnTo>
                    <a:pt x="49" y="3"/>
                  </a:lnTo>
                  <a:lnTo>
                    <a:pt x="76" y="0"/>
                  </a:lnTo>
                  <a:lnTo>
                    <a:pt x="105" y="0"/>
                  </a:lnTo>
                  <a:lnTo>
                    <a:pt x="134" y="5"/>
                  </a:lnTo>
                  <a:lnTo>
                    <a:pt x="161" y="21"/>
                  </a:lnTo>
                  <a:lnTo>
                    <a:pt x="184" y="48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5" name="Freeform 198"/>
            <p:cNvSpPr>
              <a:spLocks/>
            </p:cNvSpPr>
            <p:nvPr/>
          </p:nvSpPr>
          <p:spPr bwMode="auto">
            <a:xfrm>
              <a:off x="4912" y="2542"/>
              <a:ext cx="87" cy="188"/>
            </a:xfrm>
            <a:custGeom>
              <a:avLst/>
              <a:gdLst>
                <a:gd name="T0" fmla="*/ 3 w 173"/>
                <a:gd name="T1" fmla="*/ 1 h 376"/>
                <a:gd name="T2" fmla="*/ 3 w 173"/>
                <a:gd name="T3" fmla="*/ 1 h 376"/>
                <a:gd name="T4" fmla="*/ 3 w 173"/>
                <a:gd name="T5" fmla="*/ 3 h 376"/>
                <a:gd name="T6" fmla="*/ 3 w 173"/>
                <a:gd name="T7" fmla="*/ 3 h 376"/>
                <a:gd name="T8" fmla="*/ 3 w 173"/>
                <a:gd name="T9" fmla="*/ 3 h 376"/>
                <a:gd name="T10" fmla="*/ 2 w 173"/>
                <a:gd name="T11" fmla="*/ 5 h 376"/>
                <a:gd name="T12" fmla="*/ 2 w 173"/>
                <a:gd name="T13" fmla="*/ 5 h 376"/>
                <a:gd name="T14" fmla="*/ 2 w 173"/>
                <a:gd name="T15" fmla="*/ 6 h 376"/>
                <a:gd name="T16" fmla="*/ 2 w 173"/>
                <a:gd name="T17" fmla="*/ 6 h 376"/>
                <a:gd name="T18" fmla="*/ 2 w 173"/>
                <a:gd name="T19" fmla="*/ 6 h 376"/>
                <a:gd name="T20" fmla="*/ 2 w 173"/>
                <a:gd name="T21" fmla="*/ 5 h 376"/>
                <a:gd name="T22" fmla="*/ 1 w 173"/>
                <a:gd name="T23" fmla="*/ 5 h 376"/>
                <a:gd name="T24" fmla="*/ 1 w 173"/>
                <a:gd name="T25" fmla="*/ 3 h 376"/>
                <a:gd name="T26" fmla="*/ 1 w 173"/>
                <a:gd name="T27" fmla="*/ 3 h 376"/>
                <a:gd name="T28" fmla="*/ 1 w 173"/>
                <a:gd name="T29" fmla="*/ 3 h 376"/>
                <a:gd name="T30" fmla="*/ 0 w 173"/>
                <a:gd name="T31" fmla="*/ 1 h 376"/>
                <a:gd name="T32" fmla="*/ 1 w 173"/>
                <a:gd name="T33" fmla="*/ 1 h 376"/>
                <a:gd name="T34" fmla="*/ 1 w 173"/>
                <a:gd name="T35" fmla="*/ 1 h 376"/>
                <a:gd name="T36" fmla="*/ 1 w 173"/>
                <a:gd name="T37" fmla="*/ 1 h 376"/>
                <a:gd name="T38" fmla="*/ 1 w 173"/>
                <a:gd name="T39" fmla="*/ 1 h 376"/>
                <a:gd name="T40" fmla="*/ 2 w 173"/>
                <a:gd name="T41" fmla="*/ 1 h 376"/>
                <a:gd name="T42" fmla="*/ 2 w 173"/>
                <a:gd name="T43" fmla="*/ 0 h 376"/>
                <a:gd name="T44" fmla="*/ 2 w 173"/>
                <a:gd name="T45" fmla="*/ 1 h 376"/>
                <a:gd name="T46" fmla="*/ 3 w 173"/>
                <a:gd name="T47" fmla="*/ 1 h 376"/>
                <a:gd name="T48" fmla="*/ 3 w 173"/>
                <a:gd name="T49" fmla="*/ 1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3"/>
                <a:gd name="T76" fmla="*/ 0 h 376"/>
                <a:gd name="T77" fmla="*/ 173 w 173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3" h="376">
                  <a:moveTo>
                    <a:pt x="173" y="47"/>
                  </a:moveTo>
                  <a:lnTo>
                    <a:pt x="171" y="117"/>
                  </a:lnTo>
                  <a:lnTo>
                    <a:pt x="165" y="171"/>
                  </a:lnTo>
                  <a:lnTo>
                    <a:pt x="153" y="212"/>
                  </a:lnTo>
                  <a:lnTo>
                    <a:pt x="144" y="247"/>
                  </a:lnTo>
                  <a:lnTo>
                    <a:pt x="128" y="274"/>
                  </a:lnTo>
                  <a:lnTo>
                    <a:pt x="116" y="303"/>
                  </a:lnTo>
                  <a:lnTo>
                    <a:pt x="105" y="336"/>
                  </a:lnTo>
                  <a:lnTo>
                    <a:pt x="101" y="376"/>
                  </a:lnTo>
                  <a:lnTo>
                    <a:pt x="89" y="334"/>
                  </a:lnTo>
                  <a:lnTo>
                    <a:pt x="72" y="297"/>
                  </a:lnTo>
                  <a:lnTo>
                    <a:pt x="50" y="260"/>
                  </a:lnTo>
                  <a:lnTo>
                    <a:pt x="31" y="225"/>
                  </a:lnTo>
                  <a:lnTo>
                    <a:pt x="14" y="184"/>
                  </a:lnTo>
                  <a:lnTo>
                    <a:pt x="2" y="140"/>
                  </a:lnTo>
                  <a:lnTo>
                    <a:pt x="0" y="88"/>
                  </a:lnTo>
                  <a:lnTo>
                    <a:pt x="10" y="29"/>
                  </a:lnTo>
                  <a:lnTo>
                    <a:pt x="14" y="20"/>
                  </a:lnTo>
                  <a:lnTo>
                    <a:pt x="27" y="12"/>
                  </a:lnTo>
                  <a:lnTo>
                    <a:pt x="47" y="4"/>
                  </a:lnTo>
                  <a:lnTo>
                    <a:pt x="72" y="2"/>
                  </a:lnTo>
                  <a:lnTo>
                    <a:pt x="97" y="0"/>
                  </a:lnTo>
                  <a:lnTo>
                    <a:pt x="124" y="8"/>
                  </a:lnTo>
                  <a:lnTo>
                    <a:pt x="149" y="22"/>
                  </a:lnTo>
                  <a:lnTo>
                    <a:pt x="173" y="47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6" name="Freeform 199"/>
            <p:cNvSpPr>
              <a:spLocks/>
            </p:cNvSpPr>
            <p:nvPr/>
          </p:nvSpPr>
          <p:spPr bwMode="auto">
            <a:xfrm>
              <a:off x="4915" y="2546"/>
              <a:ext cx="81" cy="174"/>
            </a:xfrm>
            <a:custGeom>
              <a:avLst/>
              <a:gdLst>
                <a:gd name="T0" fmla="*/ 3 w 161"/>
                <a:gd name="T1" fmla="*/ 1 h 347"/>
                <a:gd name="T2" fmla="*/ 3 w 161"/>
                <a:gd name="T3" fmla="*/ 2 h 347"/>
                <a:gd name="T4" fmla="*/ 3 w 161"/>
                <a:gd name="T5" fmla="*/ 3 h 347"/>
                <a:gd name="T6" fmla="*/ 3 w 161"/>
                <a:gd name="T7" fmla="*/ 4 h 347"/>
                <a:gd name="T8" fmla="*/ 3 w 161"/>
                <a:gd name="T9" fmla="*/ 4 h 347"/>
                <a:gd name="T10" fmla="*/ 2 w 161"/>
                <a:gd name="T11" fmla="*/ 4 h 347"/>
                <a:gd name="T12" fmla="*/ 2 w 161"/>
                <a:gd name="T13" fmla="*/ 5 h 347"/>
                <a:gd name="T14" fmla="*/ 2 w 161"/>
                <a:gd name="T15" fmla="*/ 5 h 347"/>
                <a:gd name="T16" fmla="*/ 2 w 161"/>
                <a:gd name="T17" fmla="*/ 6 h 347"/>
                <a:gd name="T18" fmla="*/ 2 w 161"/>
                <a:gd name="T19" fmla="*/ 5 h 347"/>
                <a:gd name="T20" fmla="*/ 2 w 161"/>
                <a:gd name="T21" fmla="*/ 5 h 347"/>
                <a:gd name="T22" fmla="*/ 1 w 161"/>
                <a:gd name="T23" fmla="*/ 4 h 347"/>
                <a:gd name="T24" fmla="*/ 1 w 161"/>
                <a:gd name="T25" fmla="*/ 4 h 347"/>
                <a:gd name="T26" fmla="*/ 1 w 161"/>
                <a:gd name="T27" fmla="*/ 3 h 347"/>
                <a:gd name="T28" fmla="*/ 1 w 161"/>
                <a:gd name="T29" fmla="*/ 3 h 347"/>
                <a:gd name="T30" fmla="*/ 0 w 161"/>
                <a:gd name="T31" fmla="*/ 2 h 347"/>
                <a:gd name="T32" fmla="*/ 1 w 161"/>
                <a:gd name="T33" fmla="*/ 1 h 347"/>
                <a:gd name="T34" fmla="*/ 1 w 161"/>
                <a:gd name="T35" fmla="*/ 1 h 347"/>
                <a:gd name="T36" fmla="*/ 1 w 161"/>
                <a:gd name="T37" fmla="*/ 1 h 347"/>
                <a:gd name="T38" fmla="*/ 1 w 161"/>
                <a:gd name="T39" fmla="*/ 1 h 347"/>
                <a:gd name="T40" fmla="*/ 2 w 161"/>
                <a:gd name="T41" fmla="*/ 1 h 347"/>
                <a:gd name="T42" fmla="*/ 2 w 161"/>
                <a:gd name="T43" fmla="*/ 0 h 347"/>
                <a:gd name="T44" fmla="*/ 2 w 161"/>
                <a:gd name="T45" fmla="*/ 1 h 347"/>
                <a:gd name="T46" fmla="*/ 3 w 161"/>
                <a:gd name="T47" fmla="*/ 1 h 347"/>
                <a:gd name="T48" fmla="*/ 3 w 161"/>
                <a:gd name="T49" fmla="*/ 1 h 3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1"/>
                <a:gd name="T76" fmla="*/ 0 h 347"/>
                <a:gd name="T77" fmla="*/ 161 w 161"/>
                <a:gd name="T78" fmla="*/ 347 h 3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1" h="347">
                  <a:moveTo>
                    <a:pt x="161" y="41"/>
                  </a:moveTo>
                  <a:lnTo>
                    <a:pt x="159" y="105"/>
                  </a:lnTo>
                  <a:lnTo>
                    <a:pt x="155" y="155"/>
                  </a:lnTo>
                  <a:lnTo>
                    <a:pt x="145" y="194"/>
                  </a:lnTo>
                  <a:lnTo>
                    <a:pt x="136" y="227"/>
                  </a:lnTo>
                  <a:lnTo>
                    <a:pt x="122" y="254"/>
                  </a:lnTo>
                  <a:lnTo>
                    <a:pt x="110" y="281"/>
                  </a:lnTo>
                  <a:lnTo>
                    <a:pt x="99" y="310"/>
                  </a:lnTo>
                  <a:lnTo>
                    <a:pt x="95" y="347"/>
                  </a:lnTo>
                  <a:lnTo>
                    <a:pt x="83" y="308"/>
                  </a:lnTo>
                  <a:lnTo>
                    <a:pt x="68" y="275"/>
                  </a:lnTo>
                  <a:lnTo>
                    <a:pt x="46" y="242"/>
                  </a:lnTo>
                  <a:lnTo>
                    <a:pt x="29" y="209"/>
                  </a:lnTo>
                  <a:lnTo>
                    <a:pt x="11" y="173"/>
                  </a:lnTo>
                  <a:lnTo>
                    <a:pt x="2" y="130"/>
                  </a:lnTo>
                  <a:lnTo>
                    <a:pt x="0" y="81"/>
                  </a:lnTo>
                  <a:lnTo>
                    <a:pt x="10" y="27"/>
                  </a:lnTo>
                  <a:lnTo>
                    <a:pt x="13" y="19"/>
                  </a:lnTo>
                  <a:lnTo>
                    <a:pt x="25" y="12"/>
                  </a:lnTo>
                  <a:lnTo>
                    <a:pt x="42" y="4"/>
                  </a:lnTo>
                  <a:lnTo>
                    <a:pt x="68" y="2"/>
                  </a:lnTo>
                  <a:lnTo>
                    <a:pt x="91" y="0"/>
                  </a:lnTo>
                  <a:lnTo>
                    <a:pt x="116" y="6"/>
                  </a:lnTo>
                  <a:lnTo>
                    <a:pt x="139" y="18"/>
                  </a:lnTo>
                  <a:lnTo>
                    <a:pt x="161" y="4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7" name="Freeform 200"/>
            <p:cNvSpPr>
              <a:spLocks/>
            </p:cNvSpPr>
            <p:nvPr/>
          </p:nvSpPr>
          <p:spPr bwMode="auto">
            <a:xfrm>
              <a:off x="4917" y="2549"/>
              <a:ext cx="75" cy="162"/>
            </a:xfrm>
            <a:custGeom>
              <a:avLst/>
              <a:gdLst>
                <a:gd name="T0" fmla="*/ 3 w 149"/>
                <a:gd name="T1" fmla="*/ 1 h 324"/>
                <a:gd name="T2" fmla="*/ 3 w 149"/>
                <a:gd name="T3" fmla="*/ 1 h 324"/>
                <a:gd name="T4" fmla="*/ 3 w 149"/>
                <a:gd name="T5" fmla="*/ 3 h 324"/>
                <a:gd name="T6" fmla="*/ 3 w 149"/>
                <a:gd name="T7" fmla="*/ 3 h 324"/>
                <a:gd name="T8" fmla="*/ 2 w 149"/>
                <a:gd name="T9" fmla="*/ 3 h 324"/>
                <a:gd name="T10" fmla="*/ 2 w 149"/>
                <a:gd name="T11" fmla="*/ 3 h 324"/>
                <a:gd name="T12" fmla="*/ 2 w 149"/>
                <a:gd name="T13" fmla="*/ 5 h 324"/>
                <a:gd name="T14" fmla="*/ 2 w 149"/>
                <a:gd name="T15" fmla="*/ 5 h 324"/>
                <a:gd name="T16" fmla="*/ 2 w 149"/>
                <a:gd name="T17" fmla="*/ 5 h 324"/>
                <a:gd name="T18" fmla="*/ 2 w 149"/>
                <a:gd name="T19" fmla="*/ 5 h 324"/>
                <a:gd name="T20" fmla="*/ 1 w 149"/>
                <a:gd name="T21" fmla="*/ 4 h 324"/>
                <a:gd name="T22" fmla="*/ 1 w 149"/>
                <a:gd name="T23" fmla="*/ 3 h 324"/>
                <a:gd name="T24" fmla="*/ 1 w 149"/>
                <a:gd name="T25" fmla="*/ 3 h 324"/>
                <a:gd name="T26" fmla="*/ 1 w 149"/>
                <a:gd name="T27" fmla="*/ 3 h 324"/>
                <a:gd name="T28" fmla="*/ 1 w 149"/>
                <a:gd name="T29" fmla="*/ 1 h 324"/>
                <a:gd name="T30" fmla="*/ 0 w 149"/>
                <a:gd name="T31" fmla="*/ 1 h 324"/>
                <a:gd name="T32" fmla="*/ 1 w 149"/>
                <a:gd name="T33" fmla="*/ 1 h 324"/>
                <a:gd name="T34" fmla="*/ 1 w 149"/>
                <a:gd name="T35" fmla="*/ 1 h 324"/>
                <a:gd name="T36" fmla="*/ 1 w 149"/>
                <a:gd name="T37" fmla="*/ 1 h 324"/>
                <a:gd name="T38" fmla="*/ 1 w 149"/>
                <a:gd name="T39" fmla="*/ 1 h 324"/>
                <a:gd name="T40" fmla="*/ 1 w 149"/>
                <a:gd name="T41" fmla="*/ 1 h 324"/>
                <a:gd name="T42" fmla="*/ 2 w 149"/>
                <a:gd name="T43" fmla="*/ 0 h 324"/>
                <a:gd name="T44" fmla="*/ 2 w 149"/>
                <a:gd name="T45" fmla="*/ 1 h 324"/>
                <a:gd name="T46" fmla="*/ 3 w 149"/>
                <a:gd name="T47" fmla="*/ 1 h 324"/>
                <a:gd name="T48" fmla="*/ 3 w 149"/>
                <a:gd name="T49" fmla="*/ 1 h 3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9"/>
                <a:gd name="T76" fmla="*/ 0 h 324"/>
                <a:gd name="T77" fmla="*/ 149 w 149"/>
                <a:gd name="T78" fmla="*/ 324 h 3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9" h="324">
                  <a:moveTo>
                    <a:pt x="149" y="41"/>
                  </a:moveTo>
                  <a:lnTo>
                    <a:pt x="149" y="99"/>
                  </a:lnTo>
                  <a:lnTo>
                    <a:pt x="145" y="145"/>
                  </a:lnTo>
                  <a:lnTo>
                    <a:pt x="137" y="180"/>
                  </a:lnTo>
                  <a:lnTo>
                    <a:pt x="128" y="211"/>
                  </a:lnTo>
                  <a:lnTo>
                    <a:pt x="114" y="234"/>
                  </a:lnTo>
                  <a:lnTo>
                    <a:pt x="104" y="260"/>
                  </a:lnTo>
                  <a:lnTo>
                    <a:pt x="95" y="287"/>
                  </a:lnTo>
                  <a:lnTo>
                    <a:pt x="91" y="324"/>
                  </a:lnTo>
                  <a:lnTo>
                    <a:pt x="79" y="287"/>
                  </a:lnTo>
                  <a:lnTo>
                    <a:pt x="64" y="256"/>
                  </a:lnTo>
                  <a:lnTo>
                    <a:pt x="46" y="225"/>
                  </a:lnTo>
                  <a:lnTo>
                    <a:pt x="29" y="194"/>
                  </a:lnTo>
                  <a:lnTo>
                    <a:pt x="13" y="159"/>
                  </a:lnTo>
                  <a:lnTo>
                    <a:pt x="4" y="122"/>
                  </a:lnTo>
                  <a:lnTo>
                    <a:pt x="0" y="77"/>
                  </a:lnTo>
                  <a:lnTo>
                    <a:pt x="9" y="27"/>
                  </a:lnTo>
                  <a:lnTo>
                    <a:pt x="13" y="19"/>
                  </a:lnTo>
                  <a:lnTo>
                    <a:pt x="23" y="12"/>
                  </a:lnTo>
                  <a:lnTo>
                    <a:pt x="38" y="6"/>
                  </a:lnTo>
                  <a:lnTo>
                    <a:pt x="62" y="2"/>
                  </a:lnTo>
                  <a:lnTo>
                    <a:pt x="85" y="0"/>
                  </a:lnTo>
                  <a:lnTo>
                    <a:pt x="108" y="6"/>
                  </a:lnTo>
                  <a:lnTo>
                    <a:pt x="130" y="17"/>
                  </a:lnTo>
                  <a:lnTo>
                    <a:pt x="149" y="41"/>
                  </a:lnTo>
                  <a:close/>
                </a:path>
              </a:pathLst>
            </a:custGeom>
            <a:solidFill>
              <a:srgbClr val="870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8" name="Freeform 201"/>
            <p:cNvSpPr>
              <a:spLocks/>
            </p:cNvSpPr>
            <p:nvPr/>
          </p:nvSpPr>
          <p:spPr bwMode="auto">
            <a:xfrm>
              <a:off x="4921" y="2554"/>
              <a:ext cx="68" cy="147"/>
            </a:xfrm>
            <a:custGeom>
              <a:avLst/>
              <a:gdLst>
                <a:gd name="T0" fmla="*/ 2 w 136"/>
                <a:gd name="T1" fmla="*/ 1 h 294"/>
                <a:gd name="T2" fmla="*/ 2 w 136"/>
                <a:gd name="T3" fmla="*/ 1 h 294"/>
                <a:gd name="T4" fmla="*/ 2 w 136"/>
                <a:gd name="T5" fmla="*/ 2 h 294"/>
                <a:gd name="T6" fmla="*/ 1 w 136"/>
                <a:gd name="T7" fmla="*/ 2 h 294"/>
                <a:gd name="T8" fmla="*/ 1 w 136"/>
                <a:gd name="T9" fmla="*/ 3 h 294"/>
                <a:gd name="T10" fmla="*/ 1 w 136"/>
                <a:gd name="T11" fmla="*/ 3 h 294"/>
                <a:gd name="T12" fmla="*/ 1 w 136"/>
                <a:gd name="T13" fmla="*/ 3 h 294"/>
                <a:gd name="T14" fmla="*/ 1 w 136"/>
                <a:gd name="T15" fmla="*/ 5 h 294"/>
                <a:gd name="T16" fmla="*/ 1 w 136"/>
                <a:gd name="T17" fmla="*/ 5 h 294"/>
                <a:gd name="T18" fmla="*/ 1 w 136"/>
                <a:gd name="T19" fmla="*/ 5 h 294"/>
                <a:gd name="T20" fmla="*/ 1 w 136"/>
                <a:gd name="T21" fmla="*/ 3 h 294"/>
                <a:gd name="T22" fmla="*/ 1 w 136"/>
                <a:gd name="T23" fmla="*/ 3 h 294"/>
                <a:gd name="T24" fmla="*/ 1 w 136"/>
                <a:gd name="T25" fmla="*/ 2 h 294"/>
                <a:gd name="T26" fmla="*/ 1 w 136"/>
                <a:gd name="T27" fmla="*/ 2 h 294"/>
                <a:gd name="T28" fmla="*/ 1 w 136"/>
                <a:gd name="T29" fmla="*/ 1 h 294"/>
                <a:gd name="T30" fmla="*/ 0 w 136"/>
                <a:gd name="T31" fmla="*/ 1 h 294"/>
                <a:gd name="T32" fmla="*/ 1 w 136"/>
                <a:gd name="T33" fmla="*/ 1 h 294"/>
                <a:gd name="T34" fmla="*/ 1 w 136"/>
                <a:gd name="T35" fmla="*/ 1 h 294"/>
                <a:gd name="T36" fmla="*/ 1 w 136"/>
                <a:gd name="T37" fmla="*/ 1 h 294"/>
                <a:gd name="T38" fmla="*/ 1 w 136"/>
                <a:gd name="T39" fmla="*/ 1 h 294"/>
                <a:gd name="T40" fmla="*/ 1 w 136"/>
                <a:gd name="T41" fmla="*/ 0 h 294"/>
                <a:gd name="T42" fmla="*/ 1 w 136"/>
                <a:gd name="T43" fmla="*/ 0 h 294"/>
                <a:gd name="T44" fmla="*/ 1 w 136"/>
                <a:gd name="T45" fmla="*/ 1 h 294"/>
                <a:gd name="T46" fmla="*/ 1 w 136"/>
                <a:gd name="T47" fmla="*/ 1 h 294"/>
                <a:gd name="T48" fmla="*/ 2 w 136"/>
                <a:gd name="T49" fmla="*/ 1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6"/>
                <a:gd name="T76" fmla="*/ 0 h 294"/>
                <a:gd name="T77" fmla="*/ 136 w 136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6" h="294">
                  <a:moveTo>
                    <a:pt x="136" y="36"/>
                  </a:moveTo>
                  <a:lnTo>
                    <a:pt x="136" y="89"/>
                  </a:lnTo>
                  <a:lnTo>
                    <a:pt x="132" y="131"/>
                  </a:lnTo>
                  <a:lnTo>
                    <a:pt x="125" y="164"/>
                  </a:lnTo>
                  <a:lnTo>
                    <a:pt x="117" y="192"/>
                  </a:lnTo>
                  <a:lnTo>
                    <a:pt x="105" y="213"/>
                  </a:lnTo>
                  <a:lnTo>
                    <a:pt x="95" y="236"/>
                  </a:lnTo>
                  <a:lnTo>
                    <a:pt x="88" y="261"/>
                  </a:lnTo>
                  <a:lnTo>
                    <a:pt x="84" y="294"/>
                  </a:lnTo>
                  <a:lnTo>
                    <a:pt x="72" y="259"/>
                  </a:lnTo>
                  <a:lnTo>
                    <a:pt x="59" y="232"/>
                  </a:lnTo>
                  <a:lnTo>
                    <a:pt x="43" y="203"/>
                  </a:lnTo>
                  <a:lnTo>
                    <a:pt x="28" y="176"/>
                  </a:lnTo>
                  <a:lnTo>
                    <a:pt x="12" y="143"/>
                  </a:lnTo>
                  <a:lnTo>
                    <a:pt x="2" y="108"/>
                  </a:lnTo>
                  <a:lnTo>
                    <a:pt x="0" y="67"/>
                  </a:lnTo>
                  <a:lnTo>
                    <a:pt x="8" y="23"/>
                  </a:lnTo>
                  <a:lnTo>
                    <a:pt x="10" y="15"/>
                  </a:lnTo>
                  <a:lnTo>
                    <a:pt x="22" y="9"/>
                  </a:lnTo>
                  <a:lnTo>
                    <a:pt x="35" y="3"/>
                  </a:lnTo>
                  <a:lnTo>
                    <a:pt x="57" y="0"/>
                  </a:lnTo>
                  <a:lnTo>
                    <a:pt x="78" y="0"/>
                  </a:lnTo>
                  <a:lnTo>
                    <a:pt x="99" y="5"/>
                  </a:lnTo>
                  <a:lnTo>
                    <a:pt x="119" y="17"/>
                  </a:lnTo>
                  <a:lnTo>
                    <a:pt x="136" y="36"/>
                  </a:lnTo>
                  <a:close/>
                </a:path>
              </a:pathLst>
            </a:custGeom>
            <a:solidFill>
              <a:srgbClr val="8A140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9" name="Freeform 202"/>
            <p:cNvSpPr>
              <a:spLocks/>
            </p:cNvSpPr>
            <p:nvPr/>
          </p:nvSpPr>
          <p:spPr bwMode="auto">
            <a:xfrm>
              <a:off x="4924" y="2557"/>
              <a:ext cx="62" cy="133"/>
            </a:xfrm>
            <a:custGeom>
              <a:avLst/>
              <a:gdLst>
                <a:gd name="T0" fmla="*/ 2 w 124"/>
                <a:gd name="T1" fmla="*/ 0 h 268"/>
                <a:gd name="T2" fmla="*/ 2 w 124"/>
                <a:gd name="T3" fmla="*/ 1 h 268"/>
                <a:gd name="T4" fmla="*/ 2 w 124"/>
                <a:gd name="T5" fmla="*/ 1 h 268"/>
                <a:gd name="T6" fmla="*/ 2 w 124"/>
                <a:gd name="T7" fmla="*/ 2 h 268"/>
                <a:gd name="T8" fmla="*/ 2 w 124"/>
                <a:gd name="T9" fmla="*/ 2 h 268"/>
                <a:gd name="T10" fmla="*/ 2 w 124"/>
                <a:gd name="T11" fmla="*/ 3 h 268"/>
                <a:gd name="T12" fmla="*/ 2 w 124"/>
                <a:gd name="T13" fmla="*/ 3 h 268"/>
                <a:gd name="T14" fmla="*/ 2 w 124"/>
                <a:gd name="T15" fmla="*/ 3 h 268"/>
                <a:gd name="T16" fmla="*/ 2 w 124"/>
                <a:gd name="T17" fmla="*/ 4 h 268"/>
                <a:gd name="T18" fmla="*/ 1 w 124"/>
                <a:gd name="T19" fmla="*/ 3 h 268"/>
                <a:gd name="T20" fmla="*/ 1 w 124"/>
                <a:gd name="T21" fmla="*/ 3 h 268"/>
                <a:gd name="T22" fmla="*/ 1 w 124"/>
                <a:gd name="T23" fmla="*/ 2 h 268"/>
                <a:gd name="T24" fmla="*/ 1 w 124"/>
                <a:gd name="T25" fmla="*/ 2 h 268"/>
                <a:gd name="T26" fmla="*/ 1 w 124"/>
                <a:gd name="T27" fmla="*/ 2 h 268"/>
                <a:gd name="T28" fmla="*/ 1 w 124"/>
                <a:gd name="T29" fmla="*/ 1 h 268"/>
                <a:gd name="T30" fmla="*/ 0 w 124"/>
                <a:gd name="T31" fmla="*/ 1 h 268"/>
                <a:gd name="T32" fmla="*/ 1 w 124"/>
                <a:gd name="T33" fmla="*/ 0 h 268"/>
                <a:gd name="T34" fmla="*/ 1 w 124"/>
                <a:gd name="T35" fmla="*/ 0 h 268"/>
                <a:gd name="T36" fmla="*/ 1 w 124"/>
                <a:gd name="T37" fmla="*/ 0 h 268"/>
                <a:gd name="T38" fmla="*/ 1 w 124"/>
                <a:gd name="T39" fmla="*/ 0 h 268"/>
                <a:gd name="T40" fmla="*/ 1 w 124"/>
                <a:gd name="T41" fmla="*/ 0 h 268"/>
                <a:gd name="T42" fmla="*/ 2 w 124"/>
                <a:gd name="T43" fmla="*/ 0 h 268"/>
                <a:gd name="T44" fmla="*/ 2 w 124"/>
                <a:gd name="T45" fmla="*/ 0 h 268"/>
                <a:gd name="T46" fmla="*/ 2 w 124"/>
                <a:gd name="T47" fmla="*/ 0 h 268"/>
                <a:gd name="T48" fmla="*/ 2 w 124"/>
                <a:gd name="T49" fmla="*/ 0 h 2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4"/>
                <a:gd name="T76" fmla="*/ 0 h 268"/>
                <a:gd name="T77" fmla="*/ 124 w 124"/>
                <a:gd name="T78" fmla="*/ 268 h 26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4" h="268">
                  <a:moveTo>
                    <a:pt x="124" y="33"/>
                  </a:moveTo>
                  <a:lnTo>
                    <a:pt x="124" y="82"/>
                  </a:lnTo>
                  <a:lnTo>
                    <a:pt x="121" y="121"/>
                  </a:lnTo>
                  <a:lnTo>
                    <a:pt x="113" y="150"/>
                  </a:lnTo>
                  <a:lnTo>
                    <a:pt x="105" y="175"/>
                  </a:lnTo>
                  <a:lnTo>
                    <a:pt x="95" y="194"/>
                  </a:lnTo>
                  <a:lnTo>
                    <a:pt x="86" y="216"/>
                  </a:lnTo>
                  <a:lnTo>
                    <a:pt x="78" y="239"/>
                  </a:lnTo>
                  <a:lnTo>
                    <a:pt x="74" y="268"/>
                  </a:lnTo>
                  <a:lnTo>
                    <a:pt x="64" y="237"/>
                  </a:lnTo>
                  <a:lnTo>
                    <a:pt x="53" y="212"/>
                  </a:lnTo>
                  <a:lnTo>
                    <a:pt x="37" y="187"/>
                  </a:lnTo>
                  <a:lnTo>
                    <a:pt x="24" y="161"/>
                  </a:lnTo>
                  <a:lnTo>
                    <a:pt x="10" y="132"/>
                  </a:lnTo>
                  <a:lnTo>
                    <a:pt x="2" y="101"/>
                  </a:lnTo>
                  <a:lnTo>
                    <a:pt x="0" y="64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20" y="10"/>
                  </a:lnTo>
                  <a:lnTo>
                    <a:pt x="33" y="4"/>
                  </a:lnTo>
                  <a:lnTo>
                    <a:pt x="53" y="2"/>
                  </a:lnTo>
                  <a:lnTo>
                    <a:pt x="70" y="0"/>
                  </a:lnTo>
                  <a:lnTo>
                    <a:pt x="91" y="6"/>
                  </a:lnTo>
                  <a:lnTo>
                    <a:pt x="107" y="16"/>
                  </a:lnTo>
                  <a:lnTo>
                    <a:pt x="124" y="33"/>
                  </a:lnTo>
                  <a:close/>
                </a:path>
              </a:pathLst>
            </a:custGeom>
            <a:solidFill>
              <a:srgbClr val="8F24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0" name="Freeform 203"/>
            <p:cNvSpPr>
              <a:spLocks/>
            </p:cNvSpPr>
            <p:nvPr/>
          </p:nvSpPr>
          <p:spPr bwMode="auto">
            <a:xfrm>
              <a:off x="4927" y="2561"/>
              <a:ext cx="57" cy="120"/>
            </a:xfrm>
            <a:custGeom>
              <a:avLst/>
              <a:gdLst>
                <a:gd name="T0" fmla="*/ 1 w 115"/>
                <a:gd name="T1" fmla="*/ 0 h 241"/>
                <a:gd name="T2" fmla="*/ 1 w 115"/>
                <a:gd name="T3" fmla="*/ 1 h 241"/>
                <a:gd name="T4" fmla="*/ 1 w 115"/>
                <a:gd name="T5" fmla="*/ 1 h 241"/>
                <a:gd name="T6" fmla="*/ 1 w 115"/>
                <a:gd name="T7" fmla="*/ 2 h 241"/>
                <a:gd name="T8" fmla="*/ 1 w 115"/>
                <a:gd name="T9" fmla="*/ 2 h 241"/>
                <a:gd name="T10" fmla="*/ 1 w 115"/>
                <a:gd name="T11" fmla="*/ 2 h 241"/>
                <a:gd name="T12" fmla="*/ 1 w 115"/>
                <a:gd name="T13" fmla="*/ 3 h 241"/>
                <a:gd name="T14" fmla="*/ 1 w 115"/>
                <a:gd name="T15" fmla="*/ 3 h 241"/>
                <a:gd name="T16" fmla="*/ 1 w 115"/>
                <a:gd name="T17" fmla="*/ 3 h 241"/>
                <a:gd name="T18" fmla="*/ 0 w 115"/>
                <a:gd name="T19" fmla="*/ 3 h 241"/>
                <a:gd name="T20" fmla="*/ 0 w 115"/>
                <a:gd name="T21" fmla="*/ 2 h 241"/>
                <a:gd name="T22" fmla="*/ 0 w 115"/>
                <a:gd name="T23" fmla="*/ 2 h 241"/>
                <a:gd name="T24" fmla="*/ 0 w 115"/>
                <a:gd name="T25" fmla="*/ 2 h 241"/>
                <a:gd name="T26" fmla="*/ 0 w 115"/>
                <a:gd name="T27" fmla="*/ 1 h 241"/>
                <a:gd name="T28" fmla="*/ 0 w 115"/>
                <a:gd name="T29" fmla="*/ 1 h 241"/>
                <a:gd name="T30" fmla="*/ 0 w 115"/>
                <a:gd name="T31" fmla="*/ 0 h 241"/>
                <a:gd name="T32" fmla="*/ 0 w 115"/>
                <a:gd name="T33" fmla="*/ 0 h 241"/>
                <a:gd name="T34" fmla="*/ 0 w 115"/>
                <a:gd name="T35" fmla="*/ 0 h 241"/>
                <a:gd name="T36" fmla="*/ 0 w 115"/>
                <a:gd name="T37" fmla="*/ 0 h 241"/>
                <a:gd name="T38" fmla="*/ 0 w 115"/>
                <a:gd name="T39" fmla="*/ 0 h 241"/>
                <a:gd name="T40" fmla="*/ 0 w 115"/>
                <a:gd name="T41" fmla="*/ 0 h 241"/>
                <a:gd name="T42" fmla="*/ 1 w 115"/>
                <a:gd name="T43" fmla="*/ 0 h 241"/>
                <a:gd name="T44" fmla="*/ 1 w 115"/>
                <a:gd name="T45" fmla="*/ 0 h 241"/>
                <a:gd name="T46" fmla="*/ 1 w 115"/>
                <a:gd name="T47" fmla="*/ 0 h 241"/>
                <a:gd name="T48" fmla="*/ 1 w 115"/>
                <a:gd name="T49" fmla="*/ 0 h 24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5"/>
                <a:gd name="T76" fmla="*/ 0 h 241"/>
                <a:gd name="T77" fmla="*/ 115 w 115"/>
                <a:gd name="T78" fmla="*/ 241 h 24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5" h="241">
                  <a:moveTo>
                    <a:pt x="115" y="31"/>
                  </a:moveTo>
                  <a:lnTo>
                    <a:pt x="115" y="74"/>
                  </a:lnTo>
                  <a:lnTo>
                    <a:pt x="111" y="109"/>
                  </a:lnTo>
                  <a:lnTo>
                    <a:pt x="103" y="136"/>
                  </a:lnTo>
                  <a:lnTo>
                    <a:pt x="97" y="157"/>
                  </a:lnTo>
                  <a:lnTo>
                    <a:pt x="87" y="175"/>
                  </a:lnTo>
                  <a:lnTo>
                    <a:pt x="80" y="192"/>
                  </a:lnTo>
                  <a:lnTo>
                    <a:pt x="72" y="213"/>
                  </a:lnTo>
                  <a:lnTo>
                    <a:pt x="68" y="241"/>
                  </a:lnTo>
                  <a:lnTo>
                    <a:pt x="58" y="213"/>
                  </a:lnTo>
                  <a:lnTo>
                    <a:pt x="49" y="190"/>
                  </a:lnTo>
                  <a:lnTo>
                    <a:pt x="35" y="167"/>
                  </a:lnTo>
                  <a:lnTo>
                    <a:pt x="23" y="144"/>
                  </a:lnTo>
                  <a:lnTo>
                    <a:pt x="10" y="118"/>
                  </a:lnTo>
                  <a:lnTo>
                    <a:pt x="4" y="89"/>
                  </a:lnTo>
                  <a:lnTo>
                    <a:pt x="0" y="56"/>
                  </a:lnTo>
                  <a:lnTo>
                    <a:pt x="8" y="20"/>
                  </a:lnTo>
                  <a:lnTo>
                    <a:pt x="10" y="14"/>
                  </a:lnTo>
                  <a:lnTo>
                    <a:pt x="19" y="8"/>
                  </a:lnTo>
                  <a:lnTo>
                    <a:pt x="31" y="4"/>
                  </a:lnTo>
                  <a:lnTo>
                    <a:pt x="49" y="2"/>
                  </a:lnTo>
                  <a:lnTo>
                    <a:pt x="64" y="0"/>
                  </a:lnTo>
                  <a:lnTo>
                    <a:pt x="82" y="6"/>
                  </a:lnTo>
                  <a:lnTo>
                    <a:pt x="97" y="14"/>
                  </a:lnTo>
                  <a:lnTo>
                    <a:pt x="115" y="31"/>
                  </a:lnTo>
                  <a:close/>
                </a:path>
              </a:pathLst>
            </a:custGeom>
            <a:solidFill>
              <a:srgbClr val="943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1" name="Freeform 204"/>
            <p:cNvSpPr>
              <a:spLocks/>
            </p:cNvSpPr>
            <p:nvPr/>
          </p:nvSpPr>
          <p:spPr bwMode="auto">
            <a:xfrm>
              <a:off x="4977" y="2420"/>
              <a:ext cx="239" cy="133"/>
            </a:xfrm>
            <a:custGeom>
              <a:avLst/>
              <a:gdLst>
                <a:gd name="T0" fmla="*/ 1 w 477"/>
                <a:gd name="T1" fmla="*/ 3 h 266"/>
                <a:gd name="T2" fmla="*/ 2 w 477"/>
                <a:gd name="T3" fmla="*/ 2 h 266"/>
                <a:gd name="T4" fmla="*/ 4 w 477"/>
                <a:gd name="T5" fmla="*/ 1 h 266"/>
                <a:gd name="T6" fmla="*/ 5 w 477"/>
                <a:gd name="T7" fmla="*/ 1 h 266"/>
                <a:gd name="T8" fmla="*/ 6 w 477"/>
                <a:gd name="T9" fmla="*/ 1 h 266"/>
                <a:gd name="T10" fmla="*/ 6 w 477"/>
                <a:gd name="T11" fmla="*/ 1 h 266"/>
                <a:gd name="T12" fmla="*/ 6 w 477"/>
                <a:gd name="T13" fmla="*/ 1 h 266"/>
                <a:gd name="T14" fmla="*/ 6 w 477"/>
                <a:gd name="T15" fmla="*/ 1 h 266"/>
                <a:gd name="T16" fmla="*/ 7 w 477"/>
                <a:gd name="T17" fmla="*/ 1 h 266"/>
                <a:gd name="T18" fmla="*/ 7 w 477"/>
                <a:gd name="T19" fmla="*/ 1 h 266"/>
                <a:gd name="T20" fmla="*/ 7 w 477"/>
                <a:gd name="T21" fmla="*/ 1 h 266"/>
                <a:gd name="T22" fmla="*/ 7 w 477"/>
                <a:gd name="T23" fmla="*/ 1 h 266"/>
                <a:gd name="T24" fmla="*/ 7 w 477"/>
                <a:gd name="T25" fmla="*/ 1 h 266"/>
                <a:gd name="T26" fmla="*/ 7 w 477"/>
                <a:gd name="T27" fmla="*/ 1 h 266"/>
                <a:gd name="T28" fmla="*/ 8 w 477"/>
                <a:gd name="T29" fmla="*/ 1 h 266"/>
                <a:gd name="T30" fmla="*/ 8 w 477"/>
                <a:gd name="T31" fmla="*/ 1 h 266"/>
                <a:gd name="T32" fmla="*/ 7 w 477"/>
                <a:gd name="T33" fmla="*/ 1 h 266"/>
                <a:gd name="T34" fmla="*/ 7 w 477"/>
                <a:gd name="T35" fmla="*/ 2 h 266"/>
                <a:gd name="T36" fmla="*/ 7 w 477"/>
                <a:gd name="T37" fmla="*/ 2 h 266"/>
                <a:gd name="T38" fmla="*/ 7 w 477"/>
                <a:gd name="T39" fmla="*/ 2 h 266"/>
                <a:gd name="T40" fmla="*/ 7 w 477"/>
                <a:gd name="T41" fmla="*/ 2 h 266"/>
                <a:gd name="T42" fmla="*/ 6 w 477"/>
                <a:gd name="T43" fmla="*/ 2 h 266"/>
                <a:gd name="T44" fmla="*/ 6 w 477"/>
                <a:gd name="T45" fmla="*/ 2 h 266"/>
                <a:gd name="T46" fmla="*/ 6 w 477"/>
                <a:gd name="T47" fmla="*/ 2 h 266"/>
                <a:gd name="T48" fmla="*/ 6 w 477"/>
                <a:gd name="T49" fmla="*/ 2 h 266"/>
                <a:gd name="T50" fmla="*/ 6 w 477"/>
                <a:gd name="T51" fmla="*/ 2 h 266"/>
                <a:gd name="T52" fmla="*/ 6 w 477"/>
                <a:gd name="T53" fmla="*/ 3 h 266"/>
                <a:gd name="T54" fmla="*/ 5 w 477"/>
                <a:gd name="T55" fmla="*/ 3 h 266"/>
                <a:gd name="T56" fmla="*/ 5 w 477"/>
                <a:gd name="T57" fmla="*/ 3 h 266"/>
                <a:gd name="T58" fmla="*/ 4 w 477"/>
                <a:gd name="T59" fmla="*/ 2 h 266"/>
                <a:gd name="T60" fmla="*/ 4 w 477"/>
                <a:gd name="T61" fmla="*/ 2 h 266"/>
                <a:gd name="T62" fmla="*/ 4 w 477"/>
                <a:gd name="T63" fmla="*/ 3 h 266"/>
                <a:gd name="T64" fmla="*/ 4 w 477"/>
                <a:gd name="T65" fmla="*/ 3 h 266"/>
                <a:gd name="T66" fmla="*/ 4 w 477"/>
                <a:gd name="T67" fmla="*/ 3 h 266"/>
                <a:gd name="T68" fmla="*/ 3 w 477"/>
                <a:gd name="T69" fmla="*/ 3 h 266"/>
                <a:gd name="T70" fmla="*/ 3 w 477"/>
                <a:gd name="T71" fmla="*/ 3 h 266"/>
                <a:gd name="T72" fmla="*/ 3 w 477"/>
                <a:gd name="T73" fmla="*/ 3 h 266"/>
                <a:gd name="T74" fmla="*/ 3 w 477"/>
                <a:gd name="T75" fmla="*/ 3 h 266"/>
                <a:gd name="T76" fmla="*/ 2 w 477"/>
                <a:gd name="T77" fmla="*/ 4 h 266"/>
                <a:gd name="T78" fmla="*/ 1 w 477"/>
                <a:gd name="T79" fmla="*/ 4 h 266"/>
                <a:gd name="T80" fmla="*/ 1 w 477"/>
                <a:gd name="T81" fmla="*/ 4 h 2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77"/>
                <a:gd name="T124" fmla="*/ 0 h 266"/>
                <a:gd name="T125" fmla="*/ 477 w 477"/>
                <a:gd name="T126" fmla="*/ 266 h 26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77" h="266">
                  <a:moveTo>
                    <a:pt x="0" y="266"/>
                  </a:moveTo>
                  <a:lnTo>
                    <a:pt x="31" y="225"/>
                  </a:lnTo>
                  <a:lnTo>
                    <a:pt x="68" y="180"/>
                  </a:lnTo>
                  <a:lnTo>
                    <a:pt x="107" y="136"/>
                  </a:lnTo>
                  <a:lnTo>
                    <a:pt x="153" y="95"/>
                  </a:lnTo>
                  <a:lnTo>
                    <a:pt x="200" y="56"/>
                  </a:lnTo>
                  <a:lnTo>
                    <a:pt x="248" y="29"/>
                  </a:lnTo>
                  <a:lnTo>
                    <a:pt x="299" y="12"/>
                  </a:lnTo>
                  <a:lnTo>
                    <a:pt x="349" y="8"/>
                  </a:lnTo>
                  <a:lnTo>
                    <a:pt x="351" y="17"/>
                  </a:lnTo>
                  <a:lnTo>
                    <a:pt x="353" y="35"/>
                  </a:lnTo>
                  <a:lnTo>
                    <a:pt x="355" y="52"/>
                  </a:lnTo>
                  <a:lnTo>
                    <a:pt x="357" y="64"/>
                  </a:lnTo>
                  <a:lnTo>
                    <a:pt x="361" y="50"/>
                  </a:lnTo>
                  <a:lnTo>
                    <a:pt x="370" y="41"/>
                  </a:lnTo>
                  <a:lnTo>
                    <a:pt x="382" y="31"/>
                  </a:lnTo>
                  <a:lnTo>
                    <a:pt x="397" y="25"/>
                  </a:lnTo>
                  <a:lnTo>
                    <a:pt x="409" y="17"/>
                  </a:lnTo>
                  <a:lnTo>
                    <a:pt x="423" y="12"/>
                  </a:lnTo>
                  <a:lnTo>
                    <a:pt x="436" y="6"/>
                  </a:lnTo>
                  <a:lnTo>
                    <a:pt x="450" y="0"/>
                  </a:lnTo>
                  <a:lnTo>
                    <a:pt x="436" y="19"/>
                  </a:lnTo>
                  <a:lnTo>
                    <a:pt x="425" y="39"/>
                  </a:lnTo>
                  <a:lnTo>
                    <a:pt x="411" y="58"/>
                  </a:lnTo>
                  <a:lnTo>
                    <a:pt x="399" y="78"/>
                  </a:lnTo>
                  <a:lnTo>
                    <a:pt x="409" y="74"/>
                  </a:lnTo>
                  <a:lnTo>
                    <a:pt x="421" y="74"/>
                  </a:lnTo>
                  <a:lnTo>
                    <a:pt x="430" y="74"/>
                  </a:lnTo>
                  <a:lnTo>
                    <a:pt x="440" y="78"/>
                  </a:lnTo>
                  <a:lnTo>
                    <a:pt x="458" y="87"/>
                  </a:lnTo>
                  <a:lnTo>
                    <a:pt x="477" y="101"/>
                  </a:lnTo>
                  <a:lnTo>
                    <a:pt x="456" y="112"/>
                  </a:lnTo>
                  <a:lnTo>
                    <a:pt x="438" y="124"/>
                  </a:lnTo>
                  <a:lnTo>
                    <a:pt x="419" y="126"/>
                  </a:lnTo>
                  <a:lnTo>
                    <a:pt x="399" y="124"/>
                  </a:lnTo>
                  <a:lnTo>
                    <a:pt x="405" y="140"/>
                  </a:lnTo>
                  <a:lnTo>
                    <a:pt x="413" y="153"/>
                  </a:lnTo>
                  <a:lnTo>
                    <a:pt x="417" y="159"/>
                  </a:lnTo>
                  <a:lnTo>
                    <a:pt x="421" y="167"/>
                  </a:lnTo>
                  <a:lnTo>
                    <a:pt x="425" y="176"/>
                  </a:lnTo>
                  <a:lnTo>
                    <a:pt x="429" y="188"/>
                  </a:lnTo>
                  <a:lnTo>
                    <a:pt x="411" y="182"/>
                  </a:lnTo>
                  <a:lnTo>
                    <a:pt x="396" y="178"/>
                  </a:lnTo>
                  <a:lnTo>
                    <a:pt x="382" y="175"/>
                  </a:lnTo>
                  <a:lnTo>
                    <a:pt x="370" y="171"/>
                  </a:lnTo>
                  <a:lnTo>
                    <a:pt x="357" y="165"/>
                  </a:lnTo>
                  <a:lnTo>
                    <a:pt x="345" y="159"/>
                  </a:lnTo>
                  <a:lnTo>
                    <a:pt x="332" y="153"/>
                  </a:lnTo>
                  <a:lnTo>
                    <a:pt x="320" y="149"/>
                  </a:lnTo>
                  <a:lnTo>
                    <a:pt x="330" y="155"/>
                  </a:lnTo>
                  <a:lnTo>
                    <a:pt x="341" y="167"/>
                  </a:lnTo>
                  <a:lnTo>
                    <a:pt x="347" y="180"/>
                  </a:lnTo>
                  <a:lnTo>
                    <a:pt x="349" y="200"/>
                  </a:lnTo>
                  <a:lnTo>
                    <a:pt x="332" y="200"/>
                  </a:lnTo>
                  <a:lnTo>
                    <a:pt x="316" y="200"/>
                  </a:lnTo>
                  <a:lnTo>
                    <a:pt x="301" y="198"/>
                  </a:lnTo>
                  <a:lnTo>
                    <a:pt x="285" y="196"/>
                  </a:lnTo>
                  <a:lnTo>
                    <a:pt x="268" y="192"/>
                  </a:lnTo>
                  <a:lnTo>
                    <a:pt x="252" y="188"/>
                  </a:lnTo>
                  <a:lnTo>
                    <a:pt x="237" y="182"/>
                  </a:lnTo>
                  <a:lnTo>
                    <a:pt x="223" y="178"/>
                  </a:lnTo>
                  <a:lnTo>
                    <a:pt x="233" y="182"/>
                  </a:lnTo>
                  <a:lnTo>
                    <a:pt x="240" y="192"/>
                  </a:lnTo>
                  <a:lnTo>
                    <a:pt x="246" y="202"/>
                  </a:lnTo>
                  <a:lnTo>
                    <a:pt x="250" y="213"/>
                  </a:lnTo>
                  <a:lnTo>
                    <a:pt x="233" y="215"/>
                  </a:lnTo>
                  <a:lnTo>
                    <a:pt x="217" y="217"/>
                  </a:lnTo>
                  <a:lnTo>
                    <a:pt x="202" y="217"/>
                  </a:lnTo>
                  <a:lnTo>
                    <a:pt x="188" y="219"/>
                  </a:lnTo>
                  <a:lnTo>
                    <a:pt x="173" y="217"/>
                  </a:lnTo>
                  <a:lnTo>
                    <a:pt x="159" y="215"/>
                  </a:lnTo>
                  <a:lnTo>
                    <a:pt x="145" y="213"/>
                  </a:lnTo>
                  <a:lnTo>
                    <a:pt x="132" y="213"/>
                  </a:lnTo>
                  <a:lnTo>
                    <a:pt x="143" y="225"/>
                  </a:lnTo>
                  <a:lnTo>
                    <a:pt x="157" y="237"/>
                  </a:lnTo>
                  <a:lnTo>
                    <a:pt x="132" y="250"/>
                  </a:lnTo>
                  <a:lnTo>
                    <a:pt x="110" y="258"/>
                  </a:lnTo>
                  <a:lnTo>
                    <a:pt x="89" y="262"/>
                  </a:lnTo>
                  <a:lnTo>
                    <a:pt x="72" y="266"/>
                  </a:lnTo>
                  <a:lnTo>
                    <a:pt x="52" y="264"/>
                  </a:lnTo>
                  <a:lnTo>
                    <a:pt x="35" y="264"/>
                  </a:lnTo>
                  <a:lnTo>
                    <a:pt x="17" y="264"/>
                  </a:lnTo>
                  <a:lnTo>
                    <a:pt x="0" y="2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2" name="Freeform 205"/>
            <p:cNvSpPr>
              <a:spLocks/>
            </p:cNvSpPr>
            <p:nvPr/>
          </p:nvSpPr>
          <p:spPr bwMode="auto">
            <a:xfrm>
              <a:off x="4694" y="2416"/>
              <a:ext cx="239" cy="133"/>
            </a:xfrm>
            <a:custGeom>
              <a:avLst/>
              <a:gdLst>
                <a:gd name="T0" fmla="*/ 7 w 477"/>
                <a:gd name="T1" fmla="*/ 3 h 266"/>
                <a:gd name="T2" fmla="*/ 6 w 477"/>
                <a:gd name="T3" fmla="*/ 2 h 266"/>
                <a:gd name="T4" fmla="*/ 5 w 477"/>
                <a:gd name="T5" fmla="*/ 1 h 266"/>
                <a:gd name="T6" fmla="*/ 3 w 477"/>
                <a:gd name="T7" fmla="*/ 1 h 266"/>
                <a:gd name="T8" fmla="*/ 2 w 477"/>
                <a:gd name="T9" fmla="*/ 1 h 266"/>
                <a:gd name="T10" fmla="*/ 2 w 477"/>
                <a:gd name="T11" fmla="*/ 1 h 266"/>
                <a:gd name="T12" fmla="*/ 2 w 477"/>
                <a:gd name="T13" fmla="*/ 1 h 266"/>
                <a:gd name="T14" fmla="*/ 2 w 477"/>
                <a:gd name="T15" fmla="*/ 1 h 266"/>
                <a:gd name="T16" fmla="*/ 1 w 477"/>
                <a:gd name="T17" fmla="*/ 1 h 266"/>
                <a:gd name="T18" fmla="*/ 1 w 477"/>
                <a:gd name="T19" fmla="*/ 1 h 266"/>
                <a:gd name="T20" fmla="*/ 1 w 477"/>
                <a:gd name="T21" fmla="*/ 1 h 266"/>
                <a:gd name="T22" fmla="*/ 1 w 477"/>
                <a:gd name="T23" fmla="*/ 1 h 266"/>
                <a:gd name="T24" fmla="*/ 2 w 477"/>
                <a:gd name="T25" fmla="*/ 1 h 266"/>
                <a:gd name="T26" fmla="*/ 1 w 477"/>
                <a:gd name="T27" fmla="*/ 1 h 266"/>
                <a:gd name="T28" fmla="*/ 1 w 477"/>
                <a:gd name="T29" fmla="*/ 1 h 266"/>
                <a:gd name="T30" fmla="*/ 1 w 477"/>
                <a:gd name="T31" fmla="*/ 1 h 266"/>
                <a:gd name="T32" fmla="*/ 1 w 477"/>
                <a:gd name="T33" fmla="*/ 1 h 266"/>
                <a:gd name="T34" fmla="*/ 2 w 477"/>
                <a:gd name="T35" fmla="*/ 1 h 266"/>
                <a:gd name="T36" fmla="*/ 2 w 477"/>
                <a:gd name="T37" fmla="*/ 2 h 266"/>
                <a:gd name="T38" fmla="*/ 1 w 477"/>
                <a:gd name="T39" fmla="*/ 2 h 266"/>
                <a:gd name="T40" fmla="*/ 1 w 477"/>
                <a:gd name="T41" fmla="*/ 2 h 266"/>
                <a:gd name="T42" fmla="*/ 1 w 477"/>
                <a:gd name="T43" fmla="*/ 2 h 266"/>
                <a:gd name="T44" fmla="*/ 2 w 477"/>
                <a:gd name="T45" fmla="*/ 2 h 266"/>
                <a:gd name="T46" fmla="*/ 2 w 477"/>
                <a:gd name="T47" fmla="*/ 2 h 266"/>
                <a:gd name="T48" fmla="*/ 3 w 477"/>
                <a:gd name="T49" fmla="*/ 2 h 266"/>
                <a:gd name="T50" fmla="*/ 3 w 477"/>
                <a:gd name="T51" fmla="*/ 2 h 266"/>
                <a:gd name="T52" fmla="*/ 3 w 477"/>
                <a:gd name="T53" fmla="*/ 2 h 266"/>
                <a:gd name="T54" fmla="*/ 3 w 477"/>
                <a:gd name="T55" fmla="*/ 3 h 266"/>
                <a:gd name="T56" fmla="*/ 3 w 477"/>
                <a:gd name="T57" fmla="*/ 3 h 266"/>
                <a:gd name="T58" fmla="*/ 4 w 477"/>
                <a:gd name="T59" fmla="*/ 3 h 266"/>
                <a:gd name="T60" fmla="*/ 4 w 477"/>
                <a:gd name="T61" fmla="*/ 2 h 266"/>
                <a:gd name="T62" fmla="*/ 4 w 477"/>
                <a:gd name="T63" fmla="*/ 2 h 266"/>
                <a:gd name="T64" fmla="*/ 4 w 477"/>
                <a:gd name="T65" fmla="*/ 3 h 266"/>
                <a:gd name="T66" fmla="*/ 4 w 477"/>
                <a:gd name="T67" fmla="*/ 3 h 266"/>
                <a:gd name="T68" fmla="*/ 5 w 477"/>
                <a:gd name="T69" fmla="*/ 3 h 266"/>
                <a:gd name="T70" fmla="*/ 5 w 477"/>
                <a:gd name="T71" fmla="*/ 3 h 266"/>
                <a:gd name="T72" fmla="*/ 6 w 477"/>
                <a:gd name="T73" fmla="*/ 3 h 266"/>
                <a:gd name="T74" fmla="*/ 6 w 477"/>
                <a:gd name="T75" fmla="*/ 3 h 266"/>
                <a:gd name="T76" fmla="*/ 6 w 477"/>
                <a:gd name="T77" fmla="*/ 3 h 266"/>
                <a:gd name="T78" fmla="*/ 6 w 477"/>
                <a:gd name="T79" fmla="*/ 3 h 266"/>
                <a:gd name="T80" fmla="*/ 7 w 477"/>
                <a:gd name="T81" fmla="*/ 4 h 266"/>
                <a:gd name="T82" fmla="*/ 7 w 477"/>
                <a:gd name="T83" fmla="*/ 4 h 266"/>
                <a:gd name="T84" fmla="*/ 8 w 477"/>
                <a:gd name="T85" fmla="*/ 4 h 2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7"/>
                <a:gd name="T130" fmla="*/ 0 h 266"/>
                <a:gd name="T131" fmla="*/ 477 w 477"/>
                <a:gd name="T132" fmla="*/ 266 h 2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7" h="266">
                  <a:moveTo>
                    <a:pt x="477" y="266"/>
                  </a:moveTo>
                  <a:lnTo>
                    <a:pt x="442" y="223"/>
                  </a:lnTo>
                  <a:lnTo>
                    <a:pt x="405" y="181"/>
                  </a:lnTo>
                  <a:lnTo>
                    <a:pt x="364" y="136"/>
                  </a:lnTo>
                  <a:lnTo>
                    <a:pt x="322" y="95"/>
                  </a:lnTo>
                  <a:lnTo>
                    <a:pt x="273" y="56"/>
                  </a:lnTo>
                  <a:lnTo>
                    <a:pt x="227" y="29"/>
                  </a:lnTo>
                  <a:lnTo>
                    <a:pt x="176" y="12"/>
                  </a:lnTo>
                  <a:lnTo>
                    <a:pt x="128" y="8"/>
                  </a:lnTo>
                  <a:lnTo>
                    <a:pt x="126" y="18"/>
                  </a:lnTo>
                  <a:lnTo>
                    <a:pt x="124" y="35"/>
                  </a:lnTo>
                  <a:lnTo>
                    <a:pt x="122" y="51"/>
                  </a:lnTo>
                  <a:lnTo>
                    <a:pt x="122" y="64"/>
                  </a:lnTo>
                  <a:lnTo>
                    <a:pt x="112" y="51"/>
                  </a:lnTo>
                  <a:lnTo>
                    <a:pt x="102" y="41"/>
                  </a:lnTo>
                  <a:lnTo>
                    <a:pt x="91" y="31"/>
                  </a:lnTo>
                  <a:lnTo>
                    <a:pt x="79" y="25"/>
                  </a:lnTo>
                  <a:lnTo>
                    <a:pt x="64" y="18"/>
                  </a:lnTo>
                  <a:lnTo>
                    <a:pt x="52" y="12"/>
                  </a:lnTo>
                  <a:lnTo>
                    <a:pt x="38" y="6"/>
                  </a:lnTo>
                  <a:lnTo>
                    <a:pt x="29" y="0"/>
                  </a:lnTo>
                  <a:lnTo>
                    <a:pt x="40" y="18"/>
                  </a:lnTo>
                  <a:lnTo>
                    <a:pt x="52" y="39"/>
                  </a:lnTo>
                  <a:lnTo>
                    <a:pt x="64" y="56"/>
                  </a:lnTo>
                  <a:lnTo>
                    <a:pt x="77" y="78"/>
                  </a:lnTo>
                  <a:lnTo>
                    <a:pt x="66" y="74"/>
                  </a:lnTo>
                  <a:lnTo>
                    <a:pt x="54" y="74"/>
                  </a:lnTo>
                  <a:lnTo>
                    <a:pt x="44" y="74"/>
                  </a:lnTo>
                  <a:lnTo>
                    <a:pt x="35" y="78"/>
                  </a:lnTo>
                  <a:lnTo>
                    <a:pt x="17" y="86"/>
                  </a:lnTo>
                  <a:lnTo>
                    <a:pt x="0" y="101"/>
                  </a:lnTo>
                  <a:lnTo>
                    <a:pt x="19" y="113"/>
                  </a:lnTo>
                  <a:lnTo>
                    <a:pt x="38" y="122"/>
                  </a:lnTo>
                  <a:lnTo>
                    <a:pt x="46" y="124"/>
                  </a:lnTo>
                  <a:lnTo>
                    <a:pt x="58" y="126"/>
                  </a:lnTo>
                  <a:lnTo>
                    <a:pt x="68" y="124"/>
                  </a:lnTo>
                  <a:lnTo>
                    <a:pt x="79" y="124"/>
                  </a:lnTo>
                  <a:lnTo>
                    <a:pt x="69" y="140"/>
                  </a:lnTo>
                  <a:lnTo>
                    <a:pt x="62" y="153"/>
                  </a:lnTo>
                  <a:lnTo>
                    <a:pt x="56" y="159"/>
                  </a:lnTo>
                  <a:lnTo>
                    <a:pt x="54" y="167"/>
                  </a:lnTo>
                  <a:lnTo>
                    <a:pt x="50" y="177"/>
                  </a:lnTo>
                  <a:lnTo>
                    <a:pt x="50" y="188"/>
                  </a:lnTo>
                  <a:lnTo>
                    <a:pt x="64" y="183"/>
                  </a:lnTo>
                  <a:lnTo>
                    <a:pt x="79" y="179"/>
                  </a:lnTo>
                  <a:lnTo>
                    <a:pt x="93" y="173"/>
                  </a:lnTo>
                  <a:lnTo>
                    <a:pt x="106" y="169"/>
                  </a:lnTo>
                  <a:lnTo>
                    <a:pt x="118" y="163"/>
                  </a:lnTo>
                  <a:lnTo>
                    <a:pt x="130" y="157"/>
                  </a:lnTo>
                  <a:lnTo>
                    <a:pt x="143" y="151"/>
                  </a:lnTo>
                  <a:lnTo>
                    <a:pt x="157" y="150"/>
                  </a:lnTo>
                  <a:lnTo>
                    <a:pt x="145" y="155"/>
                  </a:lnTo>
                  <a:lnTo>
                    <a:pt x="135" y="167"/>
                  </a:lnTo>
                  <a:lnTo>
                    <a:pt x="130" y="181"/>
                  </a:lnTo>
                  <a:lnTo>
                    <a:pt x="132" y="200"/>
                  </a:lnTo>
                  <a:lnTo>
                    <a:pt x="145" y="200"/>
                  </a:lnTo>
                  <a:lnTo>
                    <a:pt x="163" y="200"/>
                  </a:lnTo>
                  <a:lnTo>
                    <a:pt x="176" y="198"/>
                  </a:lnTo>
                  <a:lnTo>
                    <a:pt x="194" y="196"/>
                  </a:lnTo>
                  <a:lnTo>
                    <a:pt x="207" y="192"/>
                  </a:lnTo>
                  <a:lnTo>
                    <a:pt x="223" y="188"/>
                  </a:lnTo>
                  <a:lnTo>
                    <a:pt x="238" y="183"/>
                  </a:lnTo>
                  <a:lnTo>
                    <a:pt x="256" y="179"/>
                  </a:lnTo>
                  <a:lnTo>
                    <a:pt x="244" y="183"/>
                  </a:lnTo>
                  <a:lnTo>
                    <a:pt x="236" y="190"/>
                  </a:lnTo>
                  <a:lnTo>
                    <a:pt x="228" y="198"/>
                  </a:lnTo>
                  <a:lnTo>
                    <a:pt x="228" y="210"/>
                  </a:lnTo>
                  <a:lnTo>
                    <a:pt x="242" y="212"/>
                  </a:lnTo>
                  <a:lnTo>
                    <a:pt x="258" y="215"/>
                  </a:lnTo>
                  <a:lnTo>
                    <a:pt x="271" y="215"/>
                  </a:lnTo>
                  <a:lnTo>
                    <a:pt x="287" y="215"/>
                  </a:lnTo>
                  <a:lnTo>
                    <a:pt x="300" y="214"/>
                  </a:lnTo>
                  <a:lnTo>
                    <a:pt x="316" y="214"/>
                  </a:lnTo>
                  <a:lnTo>
                    <a:pt x="329" y="212"/>
                  </a:lnTo>
                  <a:lnTo>
                    <a:pt x="345" y="210"/>
                  </a:lnTo>
                  <a:lnTo>
                    <a:pt x="339" y="214"/>
                  </a:lnTo>
                  <a:lnTo>
                    <a:pt x="333" y="223"/>
                  </a:lnTo>
                  <a:lnTo>
                    <a:pt x="327" y="229"/>
                  </a:lnTo>
                  <a:lnTo>
                    <a:pt x="324" y="237"/>
                  </a:lnTo>
                  <a:lnTo>
                    <a:pt x="345" y="248"/>
                  </a:lnTo>
                  <a:lnTo>
                    <a:pt x="366" y="256"/>
                  </a:lnTo>
                  <a:lnTo>
                    <a:pt x="386" y="260"/>
                  </a:lnTo>
                  <a:lnTo>
                    <a:pt x="405" y="264"/>
                  </a:lnTo>
                  <a:lnTo>
                    <a:pt x="422" y="262"/>
                  </a:lnTo>
                  <a:lnTo>
                    <a:pt x="440" y="262"/>
                  </a:lnTo>
                  <a:lnTo>
                    <a:pt x="457" y="262"/>
                  </a:lnTo>
                  <a:lnTo>
                    <a:pt x="477" y="2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3" name="Freeform 206"/>
            <p:cNvSpPr>
              <a:spLocks/>
            </p:cNvSpPr>
            <p:nvPr/>
          </p:nvSpPr>
          <p:spPr bwMode="auto">
            <a:xfrm>
              <a:off x="4925" y="2605"/>
              <a:ext cx="20" cy="69"/>
            </a:xfrm>
            <a:custGeom>
              <a:avLst/>
              <a:gdLst>
                <a:gd name="T0" fmla="*/ 0 w 41"/>
                <a:gd name="T1" fmla="*/ 0 h 138"/>
                <a:gd name="T2" fmla="*/ 0 w 41"/>
                <a:gd name="T3" fmla="*/ 1 h 138"/>
                <a:gd name="T4" fmla="*/ 0 w 41"/>
                <a:gd name="T5" fmla="*/ 1 h 138"/>
                <a:gd name="T6" fmla="*/ 0 w 41"/>
                <a:gd name="T7" fmla="*/ 1 h 138"/>
                <a:gd name="T8" fmla="*/ 0 w 41"/>
                <a:gd name="T9" fmla="*/ 1 h 138"/>
                <a:gd name="T10" fmla="*/ 0 w 41"/>
                <a:gd name="T11" fmla="*/ 1 h 138"/>
                <a:gd name="T12" fmla="*/ 0 w 41"/>
                <a:gd name="T13" fmla="*/ 1 h 138"/>
                <a:gd name="T14" fmla="*/ 0 w 41"/>
                <a:gd name="T15" fmla="*/ 1 h 138"/>
                <a:gd name="T16" fmla="*/ 0 w 41"/>
                <a:gd name="T17" fmla="*/ 1 h 138"/>
                <a:gd name="T18" fmla="*/ 0 w 41"/>
                <a:gd name="T19" fmla="*/ 1 h 138"/>
                <a:gd name="T20" fmla="*/ 0 w 41"/>
                <a:gd name="T21" fmla="*/ 1 h 138"/>
                <a:gd name="T22" fmla="*/ 0 w 41"/>
                <a:gd name="T23" fmla="*/ 2 h 138"/>
                <a:gd name="T24" fmla="*/ 0 w 41"/>
                <a:gd name="T25" fmla="*/ 2 h 138"/>
                <a:gd name="T26" fmla="*/ 0 w 41"/>
                <a:gd name="T27" fmla="*/ 2 h 138"/>
                <a:gd name="T28" fmla="*/ 0 w 41"/>
                <a:gd name="T29" fmla="*/ 1 h 138"/>
                <a:gd name="T30" fmla="*/ 0 w 41"/>
                <a:gd name="T31" fmla="*/ 1 h 138"/>
                <a:gd name="T32" fmla="*/ 0 w 41"/>
                <a:gd name="T33" fmla="*/ 1 h 138"/>
                <a:gd name="T34" fmla="*/ 0 w 41"/>
                <a:gd name="T35" fmla="*/ 1 h 138"/>
                <a:gd name="T36" fmla="*/ 0 w 41"/>
                <a:gd name="T37" fmla="*/ 1 h 138"/>
                <a:gd name="T38" fmla="*/ 0 w 41"/>
                <a:gd name="T39" fmla="*/ 1 h 138"/>
                <a:gd name="T40" fmla="*/ 0 w 41"/>
                <a:gd name="T41" fmla="*/ 1 h 138"/>
                <a:gd name="T42" fmla="*/ 0 w 41"/>
                <a:gd name="T43" fmla="*/ 1 h 138"/>
                <a:gd name="T44" fmla="*/ 0 w 41"/>
                <a:gd name="T45" fmla="*/ 1 h 138"/>
                <a:gd name="T46" fmla="*/ 0 w 41"/>
                <a:gd name="T47" fmla="*/ 1 h 138"/>
                <a:gd name="T48" fmla="*/ 0 w 41"/>
                <a:gd name="T49" fmla="*/ 0 h 1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38"/>
                <a:gd name="T77" fmla="*/ 41 w 41"/>
                <a:gd name="T78" fmla="*/ 138 h 1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38">
                  <a:moveTo>
                    <a:pt x="6" y="0"/>
                  </a:moveTo>
                  <a:lnTo>
                    <a:pt x="12" y="2"/>
                  </a:lnTo>
                  <a:lnTo>
                    <a:pt x="20" y="18"/>
                  </a:lnTo>
                  <a:lnTo>
                    <a:pt x="23" y="26"/>
                  </a:lnTo>
                  <a:lnTo>
                    <a:pt x="27" y="37"/>
                  </a:lnTo>
                  <a:lnTo>
                    <a:pt x="31" y="49"/>
                  </a:lnTo>
                  <a:lnTo>
                    <a:pt x="35" y="64"/>
                  </a:lnTo>
                  <a:lnTo>
                    <a:pt x="37" y="76"/>
                  </a:lnTo>
                  <a:lnTo>
                    <a:pt x="39" y="90"/>
                  </a:lnTo>
                  <a:lnTo>
                    <a:pt x="39" y="101"/>
                  </a:lnTo>
                  <a:lnTo>
                    <a:pt x="41" y="113"/>
                  </a:lnTo>
                  <a:lnTo>
                    <a:pt x="41" y="128"/>
                  </a:lnTo>
                  <a:lnTo>
                    <a:pt x="37" y="138"/>
                  </a:lnTo>
                  <a:lnTo>
                    <a:pt x="31" y="134"/>
                  </a:lnTo>
                  <a:lnTo>
                    <a:pt x="23" y="121"/>
                  </a:lnTo>
                  <a:lnTo>
                    <a:pt x="18" y="109"/>
                  </a:lnTo>
                  <a:lnTo>
                    <a:pt x="14" y="99"/>
                  </a:lnTo>
                  <a:lnTo>
                    <a:pt x="10" y="86"/>
                  </a:lnTo>
                  <a:lnTo>
                    <a:pt x="8" y="74"/>
                  </a:lnTo>
                  <a:lnTo>
                    <a:pt x="4" y="58"/>
                  </a:lnTo>
                  <a:lnTo>
                    <a:pt x="2" y="45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4" name="Freeform 207"/>
            <p:cNvSpPr>
              <a:spLocks/>
            </p:cNvSpPr>
            <p:nvPr/>
          </p:nvSpPr>
          <p:spPr bwMode="auto">
            <a:xfrm>
              <a:off x="4965" y="2604"/>
              <a:ext cx="19" cy="69"/>
            </a:xfrm>
            <a:custGeom>
              <a:avLst/>
              <a:gdLst>
                <a:gd name="T0" fmla="*/ 0 w 39"/>
                <a:gd name="T1" fmla="*/ 0 h 138"/>
                <a:gd name="T2" fmla="*/ 0 w 39"/>
                <a:gd name="T3" fmla="*/ 1 h 138"/>
                <a:gd name="T4" fmla="*/ 0 w 39"/>
                <a:gd name="T5" fmla="*/ 1 h 138"/>
                <a:gd name="T6" fmla="*/ 0 w 39"/>
                <a:gd name="T7" fmla="*/ 1 h 138"/>
                <a:gd name="T8" fmla="*/ 0 w 39"/>
                <a:gd name="T9" fmla="*/ 1 h 138"/>
                <a:gd name="T10" fmla="*/ 0 w 39"/>
                <a:gd name="T11" fmla="*/ 1 h 138"/>
                <a:gd name="T12" fmla="*/ 0 w 39"/>
                <a:gd name="T13" fmla="*/ 1 h 138"/>
                <a:gd name="T14" fmla="*/ 0 w 39"/>
                <a:gd name="T15" fmla="*/ 1 h 138"/>
                <a:gd name="T16" fmla="*/ 0 w 39"/>
                <a:gd name="T17" fmla="*/ 1 h 138"/>
                <a:gd name="T18" fmla="*/ 0 w 39"/>
                <a:gd name="T19" fmla="*/ 1 h 138"/>
                <a:gd name="T20" fmla="*/ 0 w 39"/>
                <a:gd name="T21" fmla="*/ 1 h 138"/>
                <a:gd name="T22" fmla="*/ 0 w 39"/>
                <a:gd name="T23" fmla="*/ 2 h 138"/>
                <a:gd name="T24" fmla="*/ 0 w 39"/>
                <a:gd name="T25" fmla="*/ 2 h 138"/>
                <a:gd name="T26" fmla="*/ 0 w 39"/>
                <a:gd name="T27" fmla="*/ 2 h 138"/>
                <a:gd name="T28" fmla="*/ 0 w 39"/>
                <a:gd name="T29" fmla="*/ 1 h 138"/>
                <a:gd name="T30" fmla="*/ 0 w 39"/>
                <a:gd name="T31" fmla="*/ 1 h 138"/>
                <a:gd name="T32" fmla="*/ 0 w 39"/>
                <a:gd name="T33" fmla="*/ 1 h 138"/>
                <a:gd name="T34" fmla="*/ 0 w 39"/>
                <a:gd name="T35" fmla="*/ 1 h 138"/>
                <a:gd name="T36" fmla="*/ 0 w 39"/>
                <a:gd name="T37" fmla="*/ 1 h 138"/>
                <a:gd name="T38" fmla="*/ 0 w 39"/>
                <a:gd name="T39" fmla="*/ 1 h 138"/>
                <a:gd name="T40" fmla="*/ 0 w 39"/>
                <a:gd name="T41" fmla="*/ 1 h 138"/>
                <a:gd name="T42" fmla="*/ 0 w 39"/>
                <a:gd name="T43" fmla="*/ 1 h 138"/>
                <a:gd name="T44" fmla="*/ 0 w 39"/>
                <a:gd name="T45" fmla="*/ 1 h 138"/>
                <a:gd name="T46" fmla="*/ 0 w 39"/>
                <a:gd name="T47" fmla="*/ 1 h 138"/>
                <a:gd name="T48" fmla="*/ 0 w 39"/>
                <a:gd name="T49" fmla="*/ 0 h 1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9"/>
                <a:gd name="T76" fmla="*/ 0 h 138"/>
                <a:gd name="T77" fmla="*/ 39 w 39"/>
                <a:gd name="T78" fmla="*/ 138 h 13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9" h="138">
                  <a:moveTo>
                    <a:pt x="35" y="0"/>
                  </a:moveTo>
                  <a:lnTo>
                    <a:pt x="27" y="2"/>
                  </a:lnTo>
                  <a:lnTo>
                    <a:pt x="21" y="16"/>
                  </a:lnTo>
                  <a:lnTo>
                    <a:pt x="15" y="24"/>
                  </a:lnTo>
                  <a:lnTo>
                    <a:pt x="13" y="37"/>
                  </a:lnTo>
                  <a:lnTo>
                    <a:pt x="7" y="49"/>
                  </a:lnTo>
                  <a:lnTo>
                    <a:pt x="6" y="64"/>
                  </a:lnTo>
                  <a:lnTo>
                    <a:pt x="2" y="76"/>
                  </a:lnTo>
                  <a:lnTo>
                    <a:pt x="0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8"/>
                  </a:lnTo>
                  <a:lnTo>
                    <a:pt x="6" y="138"/>
                  </a:lnTo>
                  <a:lnTo>
                    <a:pt x="9" y="132"/>
                  </a:lnTo>
                  <a:lnTo>
                    <a:pt x="17" y="121"/>
                  </a:lnTo>
                  <a:lnTo>
                    <a:pt x="21" y="109"/>
                  </a:lnTo>
                  <a:lnTo>
                    <a:pt x="25" y="99"/>
                  </a:lnTo>
                  <a:lnTo>
                    <a:pt x="29" y="86"/>
                  </a:lnTo>
                  <a:lnTo>
                    <a:pt x="33" y="74"/>
                  </a:lnTo>
                  <a:lnTo>
                    <a:pt x="35" y="59"/>
                  </a:lnTo>
                  <a:lnTo>
                    <a:pt x="37" y="45"/>
                  </a:lnTo>
                  <a:lnTo>
                    <a:pt x="37" y="33"/>
                  </a:lnTo>
                  <a:lnTo>
                    <a:pt x="39" y="24"/>
                  </a:lnTo>
                  <a:lnTo>
                    <a:pt x="37" y="6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5" name="Freeform 208"/>
            <p:cNvSpPr>
              <a:spLocks/>
            </p:cNvSpPr>
            <p:nvPr/>
          </p:nvSpPr>
          <p:spPr bwMode="auto">
            <a:xfrm>
              <a:off x="4768" y="2534"/>
              <a:ext cx="110" cy="156"/>
            </a:xfrm>
            <a:custGeom>
              <a:avLst/>
              <a:gdLst>
                <a:gd name="T0" fmla="*/ 4 w 219"/>
                <a:gd name="T1" fmla="*/ 5 h 310"/>
                <a:gd name="T2" fmla="*/ 4 w 219"/>
                <a:gd name="T3" fmla="*/ 5 h 310"/>
                <a:gd name="T4" fmla="*/ 4 w 219"/>
                <a:gd name="T5" fmla="*/ 4 h 310"/>
                <a:gd name="T6" fmla="*/ 4 w 219"/>
                <a:gd name="T7" fmla="*/ 4 h 310"/>
                <a:gd name="T8" fmla="*/ 4 w 219"/>
                <a:gd name="T9" fmla="*/ 3 h 310"/>
                <a:gd name="T10" fmla="*/ 4 w 219"/>
                <a:gd name="T11" fmla="*/ 2 h 310"/>
                <a:gd name="T12" fmla="*/ 4 w 219"/>
                <a:gd name="T13" fmla="*/ 1 h 310"/>
                <a:gd name="T14" fmla="*/ 3 w 219"/>
                <a:gd name="T15" fmla="*/ 1 h 310"/>
                <a:gd name="T16" fmla="*/ 2 w 219"/>
                <a:gd name="T17" fmla="*/ 0 h 310"/>
                <a:gd name="T18" fmla="*/ 2 w 219"/>
                <a:gd name="T19" fmla="*/ 1 h 310"/>
                <a:gd name="T20" fmla="*/ 1 w 219"/>
                <a:gd name="T21" fmla="*/ 1 h 310"/>
                <a:gd name="T22" fmla="*/ 1 w 219"/>
                <a:gd name="T23" fmla="*/ 2 h 310"/>
                <a:gd name="T24" fmla="*/ 1 w 219"/>
                <a:gd name="T25" fmla="*/ 2 h 310"/>
                <a:gd name="T26" fmla="*/ 0 w 219"/>
                <a:gd name="T27" fmla="*/ 3 h 310"/>
                <a:gd name="T28" fmla="*/ 1 w 219"/>
                <a:gd name="T29" fmla="*/ 4 h 310"/>
                <a:gd name="T30" fmla="*/ 1 w 219"/>
                <a:gd name="T31" fmla="*/ 4 h 310"/>
                <a:gd name="T32" fmla="*/ 1 w 219"/>
                <a:gd name="T33" fmla="*/ 5 h 310"/>
                <a:gd name="T34" fmla="*/ 1 w 219"/>
                <a:gd name="T35" fmla="*/ 5 h 310"/>
                <a:gd name="T36" fmla="*/ 2 w 219"/>
                <a:gd name="T37" fmla="*/ 5 h 310"/>
                <a:gd name="T38" fmla="*/ 2 w 219"/>
                <a:gd name="T39" fmla="*/ 5 h 310"/>
                <a:gd name="T40" fmla="*/ 3 w 219"/>
                <a:gd name="T41" fmla="*/ 5 h 310"/>
                <a:gd name="T42" fmla="*/ 3 w 219"/>
                <a:gd name="T43" fmla="*/ 5 h 310"/>
                <a:gd name="T44" fmla="*/ 3 w 219"/>
                <a:gd name="T45" fmla="*/ 5 h 310"/>
                <a:gd name="T46" fmla="*/ 4 w 219"/>
                <a:gd name="T47" fmla="*/ 5 h 310"/>
                <a:gd name="T48" fmla="*/ 4 w 219"/>
                <a:gd name="T49" fmla="*/ 5 h 3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9"/>
                <a:gd name="T76" fmla="*/ 0 h 310"/>
                <a:gd name="T77" fmla="*/ 219 w 219"/>
                <a:gd name="T78" fmla="*/ 310 h 3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9" h="310">
                  <a:moveTo>
                    <a:pt x="215" y="296"/>
                  </a:moveTo>
                  <a:lnTo>
                    <a:pt x="215" y="281"/>
                  </a:lnTo>
                  <a:lnTo>
                    <a:pt x="219" y="246"/>
                  </a:lnTo>
                  <a:lnTo>
                    <a:pt x="219" y="194"/>
                  </a:lnTo>
                  <a:lnTo>
                    <a:pt x="219" y="137"/>
                  </a:lnTo>
                  <a:lnTo>
                    <a:pt x="209" y="79"/>
                  </a:lnTo>
                  <a:lnTo>
                    <a:pt x="194" y="33"/>
                  </a:lnTo>
                  <a:lnTo>
                    <a:pt x="167" y="4"/>
                  </a:lnTo>
                  <a:lnTo>
                    <a:pt x="128" y="0"/>
                  </a:lnTo>
                  <a:lnTo>
                    <a:pt x="81" y="15"/>
                  </a:lnTo>
                  <a:lnTo>
                    <a:pt x="47" y="44"/>
                  </a:lnTo>
                  <a:lnTo>
                    <a:pt x="21" y="81"/>
                  </a:lnTo>
                  <a:lnTo>
                    <a:pt x="8" y="124"/>
                  </a:lnTo>
                  <a:lnTo>
                    <a:pt x="0" y="165"/>
                  </a:lnTo>
                  <a:lnTo>
                    <a:pt x="2" y="205"/>
                  </a:lnTo>
                  <a:lnTo>
                    <a:pt x="12" y="242"/>
                  </a:lnTo>
                  <a:lnTo>
                    <a:pt x="29" y="271"/>
                  </a:lnTo>
                  <a:lnTo>
                    <a:pt x="49" y="289"/>
                  </a:lnTo>
                  <a:lnTo>
                    <a:pt x="76" y="300"/>
                  </a:lnTo>
                  <a:lnTo>
                    <a:pt x="103" y="306"/>
                  </a:lnTo>
                  <a:lnTo>
                    <a:pt x="130" y="310"/>
                  </a:lnTo>
                  <a:lnTo>
                    <a:pt x="155" y="306"/>
                  </a:lnTo>
                  <a:lnTo>
                    <a:pt x="180" y="304"/>
                  </a:lnTo>
                  <a:lnTo>
                    <a:pt x="200" y="298"/>
                  </a:lnTo>
                  <a:lnTo>
                    <a:pt x="215" y="296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6" name="Freeform 209"/>
            <p:cNvSpPr>
              <a:spLocks/>
            </p:cNvSpPr>
            <p:nvPr/>
          </p:nvSpPr>
          <p:spPr bwMode="auto">
            <a:xfrm>
              <a:off x="4749" y="2553"/>
              <a:ext cx="113" cy="149"/>
            </a:xfrm>
            <a:custGeom>
              <a:avLst/>
              <a:gdLst>
                <a:gd name="T0" fmla="*/ 2 w 227"/>
                <a:gd name="T1" fmla="*/ 0 h 298"/>
                <a:gd name="T2" fmla="*/ 2 w 227"/>
                <a:gd name="T3" fmla="*/ 1 h 298"/>
                <a:gd name="T4" fmla="*/ 3 w 227"/>
                <a:gd name="T5" fmla="*/ 1 h 298"/>
                <a:gd name="T6" fmla="*/ 3 w 227"/>
                <a:gd name="T7" fmla="*/ 1 h 298"/>
                <a:gd name="T8" fmla="*/ 3 w 227"/>
                <a:gd name="T9" fmla="*/ 1 h 298"/>
                <a:gd name="T10" fmla="*/ 3 w 227"/>
                <a:gd name="T11" fmla="*/ 2 h 298"/>
                <a:gd name="T12" fmla="*/ 3 w 227"/>
                <a:gd name="T13" fmla="*/ 2 h 298"/>
                <a:gd name="T14" fmla="*/ 3 w 227"/>
                <a:gd name="T15" fmla="*/ 3 h 298"/>
                <a:gd name="T16" fmla="*/ 3 w 227"/>
                <a:gd name="T17" fmla="*/ 3 h 298"/>
                <a:gd name="T18" fmla="*/ 1 w 227"/>
                <a:gd name="T19" fmla="*/ 5 h 298"/>
                <a:gd name="T20" fmla="*/ 0 w 227"/>
                <a:gd name="T21" fmla="*/ 5 h 298"/>
                <a:gd name="T22" fmla="*/ 0 w 227"/>
                <a:gd name="T23" fmla="*/ 5 h 298"/>
                <a:gd name="T24" fmla="*/ 0 w 227"/>
                <a:gd name="T25" fmla="*/ 3 h 298"/>
                <a:gd name="T26" fmla="*/ 0 w 227"/>
                <a:gd name="T27" fmla="*/ 2 h 298"/>
                <a:gd name="T28" fmla="*/ 0 w 227"/>
                <a:gd name="T29" fmla="*/ 1 h 298"/>
                <a:gd name="T30" fmla="*/ 1 w 227"/>
                <a:gd name="T31" fmla="*/ 1 h 298"/>
                <a:gd name="T32" fmla="*/ 2 w 227"/>
                <a:gd name="T33" fmla="*/ 0 h 2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7"/>
                <a:gd name="T52" fmla="*/ 0 h 298"/>
                <a:gd name="T53" fmla="*/ 227 w 227"/>
                <a:gd name="T54" fmla="*/ 298 h 29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7" h="298">
                  <a:moveTo>
                    <a:pt x="177" y="0"/>
                  </a:moveTo>
                  <a:lnTo>
                    <a:pt x="188" y="2"/>
                  </a:lnTo>
                  <a:lnTo>
                    <a:pt x="202" y="23"/>
                  </a:lnTo>
                  <a:lnTo>
                    <a:pt x="212" y="56"/>
                  </a:lnTo>
                  <a:lnTo>
                    <a:pt x="223" y="97"/>
                  </a:lnTo>
                  <a:lnTo>
                    <a:pt x="227" y="137"/>
                  </a:lnTo>
                  <a:lnTo>
                    <a:pt x="227" y="178"/>
                  </a:lnTo>
                  <a:lnTo>
                    <a:pt x="221" y="209"/>
                  </a:lnTo>
                  <a:lnTo>
                    <a:pt x="210" y="230"/>
                  </a:lnTo>
                  <a:lnTo>
                    <a:pt x="111" y="285"/>
                  </a:lnTo>
                  <a:lnTo>
                    <a:pt x="45" y="298"/>
                  </a:lnTo>
                  <a:lnTo>
                    <a:pt x="8" y="277"/>
                  </a:lnTo>
                  <a:lnTo>
                    <a:pt x="0" y="234"/>
                  </a:lnTo>
                  <a:lnTo>
                    <a:pt x="14" y="172"/>
                  </a:lnTo>
                  <a:lnTo>
                    <a:pt x="51" y="108"/>
                  </a:lnTo>
                  <a:lnTo>
                    <a:pt x="105" y="4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7" name="Freeform 210"/>
            <p:cNvSpPr>
              <a:spLocks/>
            </p:cNvSpPr>
            <p:nvPr/>
          </p:nvSpPr>
          <p:spPr bwMode="auto">
            <a:xfrm>
              <a:off x="4747" y="2599"/>
              <a:ext cx="84" cy="105"/>
            </a:xfrm>
            <a:custGeom>
              <a:avLst/>
              <a:gdLst>
                <a:gd name="T0" fmla="*/ 0 w 169"/>
                <a:gd name="T1" fmla="*/ 4 h 209"/>
                <a:gd name="T2" fmla="*/ 0 w 169"/>
                <a:gd name="T3" fmla="*/ 4 h 209"/>
                <a:gd name="T4" fmla="*/ 0 w 169"/>
                <a:gd name="T5" fmla="*/ 4 h 209"/>
                <a:gd name="T6" fmla="*/ 0 w 169"/>
                <a:gd name="T7" fmla="*/ 4 h 209"/>
                <a:gd name="T8" fmla="*/ 1 w 169"/>
                <a:gd name="T9" fmla="*/ 4 h 209"/>
                <a:gd name="T10" fmla="*/ 1 w 169"/>
                <a:gd name="T11" fmla="*/ 4 h 209"/>
                <a:gd name="T12" fmla="*/ 1 w 169"/>
                <a:gd name="T13" fmla="*/ 4 h 209"/>
                <a:gd name="T14" fmla="*/ 1 w 169"/>
                <a:gd name="T15" fmla="*/ 4 h 209"/>
                <a:gd name="T16" fmla="*/ 2 w 169"/>
                <a:gd name="T17" fmla="*/ 3 h 209"/>
                <a:gd name="T18" fmla="*/ 2 w 169"/>
                <a:gd name="T19" fmla="*/ 3 h 209"/>
                <a:gd name="T20" fmla="*/ 2 w 169"/>
                <a:gd name="T21" fmla="*/ 3 h 209"/>
                <a:gd name="T22" fmla="*/ 2 w 169"/>
                <a:gd name="T23" fmla="*/ 2 h 209"/>
                <a:gd name="T24" fmla="*/ 2 w 169"/>
                <a:gd name="T25" fmla="*/ 2 h 209"/>
                <a:gd name="T26" fmla="*/ 2 w 169"/>
                <a:gd name="T27" fmla="*/ 1 h 209"/>
                <a:gd name="T28" fmla="*/ 2 w 169"/>
                <a:gd name="T29" fmla="*/ 1 h 209"/>
                <a:gd name="T30" fmla="*/ 2 w 169"/>
                <a:gd name="T31" fmla="*/ 1 h 209"/>
                <a:gd name="T32" fmla="*/ 1 w 169"/>
                <a:gd name="T33" fmla="*/ 1 h 209"/>
                <a:gd name="T34" fmla="*/ 1 w 169"/>
                <a:gd name="T35" fmla="*/ 1 h 209"/>
                <a:gd name="T36" fmla="*/ 1 w 169"/>
                <a:gd name="T37" fmla="*/ 0 h 209"/>
                <a:gd name="T38" fmla="*/ 1 w 169"/>
                <a:gd name="T39" fmla="*/ 0 h 209"/>
                <a:gd name="T40" fmla="*/ 0 w 169"/>
                <a:gd name="T41" fmla="*/ 1 h 209"/>
                <a:gd name="T42" fmla="*/ 0 w 169"/>
                <a:gd name="T43" fmla="*/ 1 h 209"/>
                <a:gd name="T44" fmla="*/ 0 w 169"/>
                <a:gd name="T45" fmla="*/ 1 h 209"/>
                <a:gd name="T46" fmla="*/ 0 w 169"/>
                <a:gd name="T47" fmla="*/ 1 h 209"/>
                <a:gd name="T48" fmla="*/ 0 w 169"/>
                <a:gd name="T49" fmla="*/ 2 h 209"/>
                <a:gd name="T50" fmla="*/ 0 w 169"/>
                <a:gd name="T51" fmla="*/ 2 h 209"/>
                <a:gd name="T52" fmla="*/ 0 w 169"/>
                <a:gd name="T53" fmla="*/ 3 h 209"/>
                <a:gd name="T54" fmla="*/ 0 w 169"/>
                <a:gd name="T55" fmla="*/ 3 h 209"/>
                <a:gd name="T56" fmla="*/ 0 w 169"/>
                <a:gd name="T57" fmla="*/ 4 h 2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9"/>
                <a:gd name="T88" fmla="*/ 0 h 209"/>
                <a:gd name="T89" fmla="*/ 169 w 169"/>
                <a:gd name="T90" fmla="*/ 209 h 2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9" h="209">
                  <a:moveTo>
                    <a:pt x="28" y="203"/>
                  </a:moveTo>
                  <a:lnTo>
                    <a:pt x="29" y="203"/>
                  </a:lnTo>
                  <a:lnTo>
                    <a:pt x="37" y="205"/>
                  </a:lnTo>
                  <a:lnTo>
                    <a:pt x="49" y="207"/>
                  </a:lnTo>
                  <a:lnTo>
                    <a:pt x="66" y="209"/>
                  </a:lnTo>
                  <a:lnTo>
                    <a:pt x="82" y="207"/>
                  </a:lnTo>
                  <a:lnTo>
                    <a:pt x="103" y="203"/>
                  </a:lnTo>
                  <a:lnTo>
                    <a:pt x="124" y="194"/>
                  </a:lnTo>
                  <a:lnTo>
                    <a:pt x="146" y="180"/>
                  </a:lnTo>
                  <a:lnTo>
                    <a:pt x="159" y="157"/>
                  </a:lnTo>
                  <a:lnTo>
                    <a:pt x="169" y="135"/>
                  </a:lnTo>
                  <a:lnTo>
                    <a:pt x="169" y="108"/>
                  </a:lnTo>
                  <a:lnTo>
                    <a:pt x="165" y="85"/>
                  </a:lnTo>
                  <a:lnTo>
                    <a:pt x="154" y="62"/>
                  </a:lnTo>
                  <a:lnTo>
                    <a:pt x="144" y="42"/>
                  </a:lnTo>
                  <a:lnTo>
                    <a:pt x="132" y="27"/>
                  </a:lnTo>
                  <a:lnTo>
                    <a:pt x="123" y="19"/>
                  </a:lnTo>
                  <a:lnTo>
                    <a:pt x="101" y="7"/>
                  </a:lnTo>
                  <a:lnTo>
                    <a:pt x="86" y="0"/>
                  </a:lnTo>
                  <a:lnTo>
                    <a:pt x="70" y="0"/>
                  </a:lnTo>
                  <a:lnTo>
                    <a:pt x="59" y="11"/>
                  </a:lnTo>
                  <a:lnTo>
                    <a:pt x="49" y="21"/>
                  </a:lnTo>
                  <a:lnTo>
                    <a:pt x="37" y="40"/>
                  </a:lnTo>
                  <a:lnTo>
                    <a:pt x="22" y="62"/>
                  </a:lnTo>
                  <a:lnTo>
                    <a:pt x="10" y="91"/>
                  </a:lnTo>
                  <a:lnTo>
                    <a:pt x="0" y="120"/>
                  </a:lnTo>
                  <a:lnTo>
                    <a:pt x="0" y="149"/>
                  </a:lnTo>
                  <a:lnTo>
                    <a:pt x="8" y="176"/>
                  </a:lnTo>
                  <a:lnTo>
                    <a:pt x="28" y="203"/>
                  </a:lnTo>
                  <a:close/>
                </a:path>
              </a:pathLst>
            </a:custGeom>
            <a:solidFill>
              <a:srgbClr val="52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8" name="Freeform 211"/>
            <p:cNvSpPr>
              <a:spLocks/>
            </p:cNvSpPr>
            <p:nvPr/>
          </p:nvSpPr>
          <p:spPr bwMode="auto">
            <a:xfrm>
              <a:off x="4749" y="2610"/>
              <a:ext cx="75" cy="92"/>
            </a:xfrm>
            <a:custGeom>
              <a:avLst/>
              <a:gdLst>
                <a:gd name="T0" fmla="*/ 0 w 152"/>
                <a:gd name="T1" fmla="*/ 3 h 184"/>
                <a:gd name="T2" fmla="*/ 0 w 152"/>
                <a:gd name="T3" fmla="*/ 3 h 184"/>
                <a:gd name="T4" fmla="*/ 0 w 152"/>
                <a:gd name="T5" fmla="*/ 3 h 184"/>
                <a:gd name="T6" fmla="*/ 0 w 152"/>
                <a:gd name="T7" fmla="*/ 3 h 184"/>
                <a:gd name="T8" fmla="*/ 1 w 152"/>
                <a:gd name="T9" fmla="*/ 3 h 184"/>
                <a:gd name="T10" fmla="*/ 1 w 152"/>
                <a:gd name="T11" fmla="*/ 3 h 184"/>
                <a:gd name="T12" fmla="*/ 1 w 152"/>
                <a:gd name="T13" fmla="*/ 3 h 184"/>
                <a:gd name="T14" fmla="*/ 2 w 152"/>
                <a:gd name="T15" fmla="*/ 3 h 184"/>
                <a:gd name="T16" fmla="*/ 2 w 152"/>
                <a:gd name="T17" fmla="*/ 3 h 184"/>
                <a:gd name="T18" fmla="*/ 2 w 152"/>
                <a:gd name="T19" fmla="*/ 1 h 184"/>
                <a:gd name="T20" fmla="*/ 2 w 152"/>
                <a:gd name="T21" fmla="*/ 1 h 184"/>
                <a:gd name="T22" fmla="*/ 2 w 152"/>
                <a:gd name="T23" fmla="*/ 1 h 184"/>
                <a:gd name="T24" fmla="*/ 2 w 152"/>
                <a:gd name="T25" fmla="*/ 1 h 184"/>
                <a:gd name="T26" fmla="*/ 1 w 152"/>
                <a:gd name="T27" fmla="*/ 1 h 184"/>
                <a:gd name="T28" fmla="*/ 1 w 152"/>
                <a:gd name="T29" fmla="*/ 1 h 184"/>
                <a:gd name="T30" fmla="*/ 1 w 152"/>
                <a:gd name="T31" fmla="*/ 1 h 184"/>
                <a:gd name="T32" fmla="*/ 1 w 152"/>
                <a:gd name="T33" fmla="*/ 1 h 184"/>
                <a:gd name="T34" fmla="*/ 1 w 152"/>
                <a:gd name="T35" fmla="*/ 0 h 184"/>
                <a:gd name="T36" fmla="*/ 0 w 152"/>
                <a:gd name="T37" fmla="*/ 0 h 184"/>
                <a:gd name="T38" fmla="*/ 0 w 152"/>
                <a:gd name="T39" fmla="*/ 1 h 184"/>
                <a:gd name="T40" fmla="*/ 0 w 152"/>
                <a:gd name="T41" fmla="*/ 1 h 184"/>
                <a:gd name="T42" fmla="*/ 0 w 152"/>
                <a:gd name="T43" fmla="*/ 1 h 184"/>
                <a:gd name="T44" fmla="*/ 0 w 152"/>
                <a:gd name="T45" fmla="*/ 1 h 184"/>
                <a:gd name="T46" fmla="*/ 0 w 152"/>
                <a:gd name="T47" fmla="*/ 1 h 184"/>
                <a:gd name="T48" fmla="*/ 0 w 152"/>
                <a:gd name="T49" fmla="*/ 1 h 184"/>
                <a:gd name="T50" fmla="*/ 0 w 152"/>
                <a:gd name="T51" fmla="*/ 3 h 184"/>
                <a:gd name="T52" fmla="*/ 0 w 152"/>
                <a:gd name="T53" fmla="*/ 3 h 184"/>
                <a:gd name="T54" fmla="*/ 0 w 152"/>
                <a:gd name="T55" fmla="*/ 3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2"/>
                <a:gd name="T85" fmla="*/ 0 h 184"/>
                <a:gd name="T86" fmla="*/ 152 w 152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2" h="184">
                  <a:moveTo>
                    <a:pt x="25" y="180"/>
                  </a:moveTo>
                  <a:lnTo>
                    <a:pt x="33" y="182"/>
                  </a:lnTo>
                  <a:lnTo>
                    <a:pt x="43" y="182"/>
                  </a:lnTo>
                  <a:lnTo>
                    <a:pt x="58" y="184"/>
                  </a:lnTo>
                  <a:lnTo>
                    <a:pt x="74" y="182"/>
                  </a:lnTo>
                  <a:lnTo>
                    <a:pt x="91" y="178"/>
                  </a:lnTo>
                  <a:lnTo>
                    <a:pt x="111" y="171"/>
                  </a:lnTo>
                  <a:lnTo>
                    <a:pt x="130" y="159"/>
                  </a:lnTo>
                  <a:lnTo>
                    <a:pt x="142" y="140"/>
                  </a:lnTo>
                  <a:lnTo>
                    <a:pt x="150" y="118"/>
                  </a:lnTo>
                  <a:lnTo>
                    <a:pt x="152" y="95"/>
                  </a:lnTo>
                  <a:lnTo>
                    <a:pt x="148" y="74"/>
                  </a:lnTo>
                  <a:lnTo>
                    <a:pt x="138" y="50"/>
                  </a:lnTo>
                  <a:lnTo>
                    <a:pt x="128" y="35"/>
                  </a:lnTo>
                  <a:lnTo>
                    <a:pt x="117" y="19"/>
                  </a:lnTo>
                  <a:lnTo>
                    <a:pt x="109" y="14"/>
                  </a:lnTo>
                  <a:lnTo>
                    <a:pt x="89" y="4"/>
                  </a:lnTo>
                  <a:lnTo>
                    <a:pt x="76" y="0"/>
                  </a:lnTo>
                  <a:lnTo>
                    <a:pt x="62" y="0"/>
                  </a:lnTo>
                  <a:lnTo>
                    <a:pt x="53" y="10"/>
                  </a:lnTo>
                  <a:lnTo>
                    <a:pt x="43" y="19"/>
                  </a:lnTo>
                  <a:lnTo>
                    <a:pt x="33" y="37"/>
                  </a:lnTo>
                  <a:lnTo>
                    <a:pt x="20" y="56"/>
                  </a:lnTo>
                  <a:lnTo>
                    <a:pt x="10" y="81"/>
                  </a:lnTo>
                  <a:lnTo>
                    <a:pt x="0" y="105"/>
                  </a:lnTo>
                  <a:lnTo>
                    <a:pt x="0" y="132"/>
                  </a:lnTo>
                  <a:lnTo>
                    <a:pt x="6" y="157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73F5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9" name="Freeform 212"/>
            <p:cNvSpPr>
              <a:spLocks/>
            </p:cNvSpPr>
            <p:nvPr/>
          </p:nvSpPr>
          <p:spPr bwMode="auto">
            <a:xfrm>
              <a:off x="4751" y="2620"/>
              <a:ext cx="65" cy="81"/>
            </a:xfrm>
            <a:custGeom>
              <a:avLst/>
              <a:gdLst>
                <a:gd name="T0" fmla="*/ 0 w 132"/>
                <a:gd name="T1" fmla="*/ 2 h 163"/>
                <a:gd name="T2" fmla="*/ 0 w 132"/>
                <a:gd name="T3" fmla="*/ 2 h 163"/>
                <a:gd name="T4" fmla="*/ 0 w 132"/>
                <a:gd name="T5" fmla="*/ 2 h 163"/>
                <a:gd name="T6" fmla="*/ 0 w 132"/>
                <a:gd name="T7" fmla="*/ 2 h 163"/>
                <a:gd name="T8" fmla="*/ 0 w 132"/>
                <a:gd name="T9" fmla="*/ 2 h 163"/>
                <a:gd name="T10" fmla="*/ 1 w 132"/>
                <a:gd name="T11" fmla="*/ 2 h 163"/>
                <a:gd name="T12" fmla="*/ 1 w 132"/>
                <a:gd name="T13" fmla="*/ 2 h 163"/>
                <a:gd name="T14" fmla="*/ 1 w 132"/>
                <a:gd name="T15" fmla="*/ 2 h 163"/>
                <a:gd name="T16" fmla="*/ 1 w 132"/>
                <a:gd name="T17" fmla="*/ 1 h 163"/>
                <a:gd name="T18" fmla="*/ 2 w 132"/>
                <a:gd name="T19" fmla="*/ 1 h 163"/>
                <a:gd name="T20" fmla="*/ 2 w 132"/>
                <a:gd name="T21" fmla="*/ 1 h 163"/>
                <a:gd name="T22" fmla="*/ 1 w 132"/>
                <a:gd name="T23" fmla="*/ 1 h 163"/>
                <a:gd name="T24" fmla="*/ 1 w 132"/>
                <a:gd name="T25" fmla="*/ 0 h 163"/>
                <a:gd name="T26" fmla="*/ 1 w 132"/>
                <a:gd name="T27" fmla="*/ 0 h 163"/>
                <a:gd name="T28" fmla="*/ 1 w 132"/>
                <a:gd name="T29" fmla="*/ 0 h 163"/>
                <a:gd name="T30" fmla="*/ 1 w 132"/>
                <a:gd name="T31" fmla="*/ 0 h 163"/>
                <a:gd name="T32" fmla="*/ 1 w 132"/>
                <a:gd name="T33" fmla="*/ 0 h 163"/>
                <a:gd name="T34" fmla="*/ 1 w 132"/>
                <a:gd name="T35" fmla="*/ 0 h 163"/>
                <a:gd name="T36" fmla="*/ 0 w 132"/>
                <a:gd name="T37" fmla="*/ 0 h 163"/>
                <a:gd name="T38" fmla="*/ 0 w 132"/>
                <a:gd name="T39" fmla="*/ 0 h 163"/>
                <a:gd name="T40" fmla="*/ 0 w 132"/>
                <a:gd name="T41" fmla="*/ 0 h 163"/>
                <a:gd name="T42" fmla="*/ 0 w 132"/>
                <a:gd name="T43" fmla="*/ 0 h 163"/>
                <a:gd name="T44" fmla="*/ 0 w 132"/>
                <a:gd name="T45" fmla="*/ 0 h 163"/>
                <a:gd name="T46" fmla="*/ 0 w 132"/>
                <a:gd name="T47" fmla="*/ 1 h 163"/>
                <a:gd name="T48" fmla="*/ 0 w 132"/>
                <a:gd name="T49" fmla="*/ 1 h 163"/>
                <a:gd name="T50" fmla="*/ 0 w 132"/>
                <a:gd name="T51" fmla="*/ 1 h 163"/>
                <a:gd name="T52" fmla="*/ 0 w 132"/>
                <a:gd name="T53" fmla="*/ 2 h 163"/>
                <a:gd name="T54" fmla="*/ 0 w 132"/>
                <a:gd name="T55" fmla="*/ 2 h 1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2"/>
                <a:gd name="T85" fmla="*/ 0 h 163"/>
                <a:gd name="T86" fmla="*/ 132 w 132"/>
                <a:gd name="T87" fmla="*/ 163 h 1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2" h="163">
                  <a:moveTo>
                    <a:pt x="21" y="157"/>
                  </a:moveTo>
                  <a:lnTo>
                    <a:pt x="29" y="159"/>
                  </a:lnTo>
                  <a:lnTo>
                    <a:pt x="37" y="159"/>
                  </a:lnTo>
                  <a:lnTo>
                    <a:pt x="51" y="163"/>
                  </a:lnTo>
                  <a:lnTo>
                    <a:pt x="62" y="161"/>
                  </a:lnTo>
                  <a:lnTo>
                    <a:pt x="80" y="157"/>
                  </a:lnTo>
                  <a:lnTo>
                    <a:pt x="97" y="152"/>
                  </a:lnTo>
                  <a:lnTo>
                    <a:pt x="115" y="142"/>
                  </a:lnTo>
                  <a:lnTo>
                    <a:pt x="126" y="124"/>
                  </a:lnTo>
                  <a:lnTo>
                    <a:pt x="132" y="107"/>
                  </a:lnTo>
                  <a:lnTo>
                    <a:pt x="132" y="86"/>
                  </a:lnTo>
                  <a:lnTo>
                    <a:pt x="128" y="68"/>
                  </a:lnTo>
                  <a:lnTo>
                    <a:pt x="120" y="49"/>
                  </a:lnTo>
                  <a:lnTo>
                    <a:pt x="111" y="33"/>
                  </a:lnTo>
                  <a:lnTo>
                    <a:pt x="101" y="22"/>
                  </a:lnTo>
                  <a:lnTo>
                    <a:pt x="95" y="16"/>
                  </a:lnTo>
                  <a:lnTo>
                    <a:pt x="78" y="4"/>
                  </a:lnTo>
                  <a:lnTo>
                    <a:pt x="66" y="0"/>
                  </a:lnTo>
                  <a:lnTo>
                    <a:pt x="54" y="0"/>
                  </a:lnTo>
                  <a:lnTo>
                    <a:pt x="45" y="12"/>
                  </a:lnTo>
                  <a:lnTo>
                    <a:pt x="37" y="20"/>
                  </a:lnTo>
                  <a:lnTo>
                    <a:pt x="27" y="33"/>
                  </a:lnTo>
                  <a:lnTo>
                    <a:pt x="18" y="51"/>
                  </a:lnTo>
                  <a:lnTo>
                    <a:pt x="8" y="72"/>
                  </a:lnTo>
                  <a:lnTo>
                    <a:pt x="0" y="93"/>
                  </a:lnTo>
                  <a:lnTo>
                    <a:pt x="0" y="117"/>
                  </a:lnTo>
                  <a:lnTo>
                    <a:pt x="4" y="136"/>
                  </a:lnTo>
                  <a:lnTo>
                    <a:pt x="21" y="157"/>
                  </a:lnTo>
                  <a:close/>
                </a:path>
              </a:pathLst>
            </a:custGeom>
            <a:solidFill>
              <a:srgbClr val="8FF5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0" name="Freeform 213"/>
            <p:cNvSpPr>
              <a:spLocks/>
            </p:cNvSpPr>
            <p:nvPr/>
          </p:nvSpPr>
          <p:spPr bwMode="auto">
            <a:xfrm>
              <a:off x="4753" y="2630"/>
              <a:ext cx="55" cy="69"/>
            </a:xfrm>
            <a:custGeom>
              <a:avLst/>
              <a:gdLst>
                <a:gd name="T0" fmla="*/ 1 w 109"/>
                <a:gd name="T1" fmla="*/ 3 h 137"/>
                <a:gd name="T2" fmla="*/ 1 w 109"/>
                <a:gd name="T3" fmla="*/ 3 h 137"/>
                <a:gd name="T4" fmla="*/ 1 w 109"/>
                <a:gd name="T5" fmla="*/ 3 h 137"/>
                <a:gd name="T6" fmla="*/ 1 w 109"/>
                <a:gd name="T7" fmla="*/ 3 h 137"/>
                <a:gd name="T8" fmla="*/ 2 w 109"/>
                <a:gd name="T9" fmla="*/ 3 h 137"/>
                <a:gd name="T10" fmla="*/ 2 w 109"/>
                <a:gd name="T11" fmla="*/ 2 h 137"/>
                <a:gd name="T12" fmla="*/ 2 w 109"/>
                <a:gd name="T13" fmla="*/ 2 h 137"/>
                <a:gd name="T14" fmla="*/ 2 w 109"/>
                <a:gd name="T15" fmla="*/ 2 h 137"/>
                <a:gd name="T16" fmla="*/ 2 w 109"/>
                <a:gd name="T17" fmla="*/ 2 h 137"/>
                <a:gd name="T18" fmla="*/ 2 w 109"/>
                <a:gd name="T19" fmla="*/ 2 h 137"/>
                <a:gd name="T20" fmla="*/ 2 w 109"/>
                <a:gd name="T21" fmla="*/ 1 h 137"/>
                <a:gd name="T22" fmla="*/ 2 w 109"/>
                <a:gd name="T23" fmla="*/ 1 h 137"/>
                <a:gd name="T24" fmla="*/ 2 w 109"/>
                <a:gd name="T25" fmla="*/ 1 h 137"/>
                <a:gd name="T26" fmla="*/ 2 w 109"/>
                <a:gd name="T27" fmla="*/ 1 h 137"/>
                <a:gd name="T28" fmla="*/ 2 w 109"/>
                <a:gd name="T29" fmla="*/ 1 h 137"/>
                <a:gd name="T30" fmla="*/ 1 w 109"/>
                <a:gd name="T31" fmla="*/ 1 h 137"/>
                <a:gd name="T32" fmla="*/ 1 w 109"/>
                <a:gd name="T33" fmla="*/ 0 h 137"/>
                <a:gd name="T34" fmla="*/ 1 w 109"/>
                <a:gd name="T35" fmla="*/ 0 h 137"/>
                <a:gd name="T36" fmla="*/ 1 w 109"/>
                <a:gd name="T37" fmla="*/ 1 h 137"/>
                <a:gd name="T38" fmla="*/ 1 w 109"/>
                <a:gd name="T39" fmla="*/ 1 h 137"/>
                <a:gd name="T40" fmla="*/ 1 w 109"/>
                <a:gd name="T41" fmla="*/ 1 h 137"/>
                <a:gd name="T42" fmla="*/ 1 w 109"/>
                <a:gd name="T43" fmla="*/ 1 h 137"/>
                <a:gd name="T44" fmla="*/ 1 w 109"/>
                <a:gd name="T45" fmla="*/ 1 h 137"/>
                <a:gd name="T46" fmla="*/ 0 w 109"/>
                <a:gd name="T47" fmla="*/ 2 h 137"/>
                <a:gd name="T48" fmla="*/ 0 w 109"/>
                <a:gd name="T49" fmla="*/ 2 h 137"/>
                <a:gd name="T50" fmla="*/ 1 w 109"/>
                <a:gd name="T51" fmla="*/ 2 h 137"/>
                <a:gd name="T52" fmla="*/ 1 w 109"/>
                <a:gd name="T53" fmla="*/ 3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9"/>
                <a:gd name="T82" fmla="*/ 0 h 137"/>
                <a:gd name="T83" fmla="*/ 109 w 109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9" h="137">
                  <a:moveTo>
                    <a:pt x="17" y="134"/>
                  </a:moveTo>
                  <a:lnTo>
                    <a:pt x="23" y="135"/>
                  </a:lnTo>
                  <a:lnTo>
                    <a:pt x="41" y="137"/>
                  </a:lnTo>
                  <a:lnTo>
                    <a:pt x="52" y="135"/>
                  </a:lnTo>
                  <a:lnTo>
                    <a:pt x="66" y="134"/>
                  </a:lnTo>
                  <a:lnTo>
                    <a:pt x="79" y="128"/>
                  </a:lnTo>
                  <a:lnTo>
                    <a:pt x="95" y="120"/>
                  </a:lnTo>
                  <a:lnTo>
                    <a:pt x="105" y="104"/>
                  </a:lnTo>
                  <a:lnTo>
                    <a:pt x="109" y="89"/>
                  </a:lnTo>
                  <a:lnTo>
                    <a:pt x="109" y="71"/>
                  </a:lnTo>
                  <a:lnTo>
                    <a:pt x="107" y="56"/>
                  </a:lnTo>
                  <a:lnTo>
                    <a:pt x="99" y="39"/>
                  </a:lnTo>
                  <a:lnTo>
                    <a:pt x="93" y="27"/>
                  </a:lnTo>
                  <a:lnTo>
                    <a:pt x="85" y="17"/>
                  </a:lnTo>
                  <a:lnTo>
                    <a:pt x="79" y="13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7" y="7"/>
                  </a:lnTo>
                  <a:lnTo>
                    <a:pt x="31" y="13"/>
                  </a:lnTo>
                  <a:lnTo>
                    <a:pt x="23" y="27"/>
                  </a:lnTo>
                  <a:lnTo>
                    <a:pt x="14" y="42"/>
                  </a:lnTo>
                  <a:lnTo>
                    <a:pt x="6" y="62"/>
                  </a:lnTo>
                  <a:lnTo>
                    <a:pt x="0" y="79"/>
                  </a:lnTo>
                  <a:lnTo>
                    <a:pt x="0" y="99"/>
                  </a:lnTo>
                  <a:lnTo>
                    <a:pt x="4" y="116"/>
                  </a:lnTo>
                  <a:lnTo>
                    <a:pt x="17" y="134"/>
                  </a:lnTo>
                  <a:close/>
                </a:path>
              </a:pathLst>
            </a:custGeom>
            <a:solidFill>
              <a:srgbClr val="B0F7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1" name="Freeform 214"/>
            <p:cNvSpPr>
              <a:spLocks/>
            </p:cNvSpPr>
            <p:nvPr/>
          </p:nvSpPr>
          <p:spPr bwMode="auto">
            <a:xfrm>
              <a:off x="4754" y="2641"/>
              <a:ext cx="47" cy="57"/>
            </a:xfrm>
            <a:custGeom>
              <a:avLst/>
              <a:gdLst>
                <a:gd name="T0" fmla="*/ 1 w 93"/>
                <a:gd name="T1" fmla="*/ 2 h 114"/>
                <a:gd name="T2" fmla="*/ 1 w 93"/>
                <a:gd name="T3" fmla="*/ 2 h 114"/>
                <a:gd name="T4" fmla="*/ 1 w 93"/>
                <a:gd name="T5" fmla="*/ 2 h 114"/>
                <a:gd name="T6" fmla="*/ 1 w 93"/>
                <a:gd name="T7" fmla="*/ 2 h 114"/>
                <a:gd name="T8" fmla="*/ 1 w 93"/>
                <a:gd name="T9" fmla="*/ 2 h 114"/>
                <a:gd name="T10" fmla="*/ 2 w 93"/>
                <a:gd name="T11" fmla="*/ 2 h 114"/>
                <a:gd name="T12" fmla="*/ 2 w 93"/>
                <a:gd name="T13" fmla="*/ 2 h 114"/>
                <a:gd name="T14" fmla="*/ 2 w 93"/>
                <a:gd name="T15" fmla="*/ 2 h 114"/>
                <a:gd name="T16" fmla="*/ 2 w 93"/>
                <a:gd name="T17" fmla="*/ 2 h 114"/>
                <a:gd name="T18" fmla="*/ 2 w 93"/>
                <a:gd name="T19" fmla="*/ 1 h 114"/>
                <a:gd name="T20" fmla="*/ 2 w 93"/>
                <a:gd name="T21" fmla="*/ 1 h 114"/>
                <a:gd name="T22" fmla="*/ 2 w 93"/>
                <a:gd name="T23" fmla="*/ 1 h 114"/>
                <a:gd name="T24" fmla="*/ 2 w 93"/>
                <a:gd name="T25" fmla="*/ 1 h 114"/>
                <a:gd name="T26" fmla="*/ 2 w 93"/>
                <a:gd name="T27" fmla="*/ 1 h 114"/>
                <a:gd name="T28" fmla="*/ 2 w 93"/>
                <a:gd name="T29" fmla="*/ 1 h 114"/>
                <a:gd name="T30" fmla="*/ 1 w 93"/>
                <a:gd name="T31" fmla="*/ 1 h 114"/>
                <a:gd name="T32" fmla="*/ 1 w 93"/>
                <a:gd name="T33" fmla="*/ 0 h 114"/>
                <a:gd name="T34" fmla="*/ 1 w 93"/>
                <a:gd name="T35" fmla="*/ 0 h 114"/>
                <a:gd name="T36" fmla="*/ 1 w 93"/>
                <a:gd name="T37" fmla="*/ 1 h 114"/>
                <a:gd name="T38" fmla="*/ 1 w 93"/>
                <a:gd name="T39" fmla="*/ 1 h 114"/>
                <a:gd name="T40" fmla="*/ 1 w 93"/>
                <a:gd name="T41" fmla="*/ 1 h 114"/>
                <a:gd name="T42" fmla="*/ 1 w 93"/>
                <a:gd name="T43" fmla="*/ 1 h 114"/>
                <a:gd name="T44" fmla="*/ 1 w 93"/>
                <a:gd name="T45" fmla="*/ 1 h 114"/>
                <a:gd name="T46" fmla="*/ 1 w 93"/>
                <a:gd name="T47" fmla="*/ 2 h 114"/>
                <a:gd name="T48" fmla="*/ 0 w 93"/>
                <a:gd name="T49" fmla="*/ 2 h 114"/>
                <a:gd name="T50" fmla="*/ 1 w 93"/>
                <a:gd name="T51" fmla="*/ 2 h 114"/>
                <a:gd name="T52" fmla="*/ 1 w 93"/>
                <a:gd name="T53" fmla="*/ 2 h 11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3"/>
                <a:gd name="T82" fmla="*/ 0 h 114"/>
                <a:gd name="T83" fmla="*/ 93 w 93"/>
                <a:gd name="T84" fmla="*/ 114 h 11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3" h="114">
                  <a:moveTo>
                    <a:pt x="15" y="113"/>
                  </a:moveTo>
                  <a:lnTo>
                    <a:pt x="19" y="113"/>
                  </a:lnTo>
                  <a:lnTo>
                    <a:pt x="37" y="114"/>
                  </a:lnTo>
                  <a:lnTo>
                    <a:pt x="44" y="113"/>
                  </a:lnTo>
                  <a:lnTo>
                    <a:pt x="56" y="111"/>
                  </a:lnTo>
                  <a:lnTo>
                    <a:pt x="70" y="105"/>
                  </a:lnTo>
                  <a:lnTo>
                    <a:pt x="83" y="99"/>
                  </a:lnTo>
                  <a:lnTo>
                    <a:pt x="89" y="85"/>
                  </a:lnTo>
                  <a:lnTo>
                    <a:pt x="93" y="74"/>
                  </a:lnTo>
                  <a:lnTo>
                    <a:pt x="93" y="58"/>
                  </a:lnTo>
                  <a:lnTo>
                    <a:pt x="91" y="47"/>
                  </a:lnTo>
                  <a:lnTo>
                    <a:pt x="85" y="33"/>
                  </a:lnTo>
                  <a:lnTo>
                    <a:pt x="79" y="23"/>
                  </a:lnTo>
                  <a:lnTo>
                    <a:pt x="74" y="16"/>
                  </a:lnTo>
                  <a:lnTo>
                    <a:pt x="70" y="12"/>
                  </a:lnTo>
                  <a:lnTo>
                    <a:pt x="58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5" y="8"/>
                  </a:lnTo>
                  <a:lnTo>
                    <a:pt x="29" y="12"/>
                  </a:lnTo>
                  <a:lnTo>
                    <a:pt x="21" y="23"/>
                  </a:lnTo>
                  <a:lnTo>
                    <a:pt x="13" y="35"/>
                  </a:lnTo>
                  <a:lnTo>
                    <a:pt x="8" y="50"/>
                  </a:lnTo>
                  <a:lnTo>
                    <a:pt x="2" y="66"/>
                  </a:lnTo>
                  <a:lnTo>
                    <a:pt x="0" y="81"/>
                  </a:lnTo>
                  <a:lnTo>
                    <a:pt x="4" y="97"/>
                  </a:lnTo>
                  <a:lnTo>
                    <a:pt x="15" y="113"/>
                  </a:lnTo>
                  <a:close/>
                </a:path>
              </a:pathLst>
            </a:custGeom>
            <a:solidFill>
              <a:srgbClr val="CFFA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2" name="Freeform 215"/>
            <p:cNvSpPr>
              <a:spLocks/>
            </p:cNvSpPr>
            <p:nvPr/>
          </p:nvSpPr>
          <p:spPr bwMode="auto">
            <a:xfrm>
              <a:off x="4757" y="2652"/>
              <a:ext cx="36" cy="44"/>
            </a:xfrm>
            <a:custGeom>
              <a:avLst/>
              <a:gdLst>
                <a:gd name="T0" fmla="*/ 1 w 71"/>
                <a:gd name="T1" fmla="*/ 1 h 90"/>
                <a:gd name="T2" fmla="*/ 1 w 71"/>
                <a:gd name="T3" fmla="*/ 1 h 90"/>
                <a:gd name="T4" fmla="*/ 1 w 71"/>
                <a:gd name="T5" fmla="*/ 1 h 90"/>
                <a:gd name="T6" fmla="*/ 1 w 71"/>
                <a:gd name="T7" fmla="*/ 1 h 90"/>
                <a:gd name="T8" fmla="*/ 1 w 71"/>
                <a:gd name="T9" fmla="*/ 1 h 90"/>
                <a:gd name="T10" fmla="*/ 2 w 71"/>
                <a:gd name="T11" fmla="*/ 1 h 90"/>
                <a:gd name="T12" fmla="*/ 2 w 71"/>
                <a:gd name="T13" fmla="*/ 0 h 90"/>
                <a:gd name="T14" fmla="*/ 2 w 71"/>
                <a:gd name="T15" fmla="*/ 0 h 90"/>
                <a:gd name="T16" fmla="*/ 2 w 71"/>
                <a:gd name="T17" fmla="*/ 0 h 90"/>
                <a:gd name="T18" fmla="*/ 1 w 71"/>
                <a:gd name="T19" fmla="*/ 0 h 90"/>
                <a:gd name="T20" fmla="*/ 1 w 71"/>
                <a:gd name="T21" fmla="*/ 0 h 90"/>
                <a:gd name="T22" fmla="*/ 1 w 71"/>
                <a:gd name="T23" fmla="*/ 0 h 90"/>
                <a:gd name="T24" fmla="*/ 1 w 71"/>
                <a:gd name="T25" fmla="*/ 0 h 90"/>
                <a:gd name="T26" fmla="*/ 1 w 71"/>
                <a:gd name="T27" fmla="*/ 0 h 90"/>
                <a:gd name="T28" fmla="*/ 1 w 71"/>
                <a:gd name="T29" fmla="*/ 0 h 90"/>
                <a:gd name="T30" fmla="*/ 1 w 71"/>
                <a:gd name="T31" fmla="*/ 0 h 90"/>
                <a:gd name="T32" fmla="*/ 1 w 71"/>
                <a:gd name="T33" fmla="*/ 0 h 90"/>
                <a:gd name="T34" fmla="*/ 0 w 71"/>
                <a:gd name="T35" fmla="*/ 0 h 90"/>
                <a:gd name="T36" fmla="*/ 0 w 71"/>
                <a:gd name="T37" fmla="*/ 0 h 90"/>
                <a:gd name="T38" fmla="*/ 1 w 71"/>
                <a:gd name="T39" fmla="*/ 1 h 90"/>
                <a:gd name="T40" fmla="*/ 1 w 71"/>
                <a:gd name="T41" fmla="*/ 1 h 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1"/>
                <a:gd name="T64" fmla="*/ 0 h 90"/>
                <a:gd name="T65" fmla="*/ 71 w 71"/>
                <a:gd name="T66" fmla="*/ 90 h 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1" h="90">
                  <a:moveTo>
                    <a:pt x="13" y="88"/>
                  </a:moveTo>
                  <a:lnTo>
                    <a:pt x="17" y="88"/>
                  </a:lnTo>
                  <a:lnTo>
                    <a:pt x="29" y="90"/>
                  </a:lnTo>
                  <a:lnTo>
                    <a:pt x="44" y="86"/>
                  </a:lnTo>
                  <a:lnTo>
                    <a:pt x="64" y="78"/>
                  </a:lnTo>
                  <a:lnTo>
                    <a:pt x="70" y="66"/>
                  </a:lnTo>
                  <a:lnTo>
                    <a:pt x="71" y="57"/>
                  </a:lnTo>
                  <a:lnTo>
                    <a:pt x="71" y="47"/>
                  </a:lnTo>
                  <a:lnTo>
                    <a:pt x="70" y="37"/>
                  </a:lnTo>
                  <a:lnTo>
                    <a:pt x="60" y="18"/>
                  </a:lnTo>
                  <a:lnTo>
                    <a:pt x="52" y="8"/>
                  </a:lnTo>
                  <a:lnTo>
                    <a:pt x="37" y="0"/>
                  </a:lnTo>
                  <a:lnTo>
                    <a:pt x="27" y="6"/>
                  </a:lnTo>
                  <a:lnTo>
                    <a:pt x="21" y="10"/>
                  </a:lnTo>
                  <a:lnTo>
                    <a:pt x="15" y="18"/>
                  </a:lnTo>
                  <a:lnTo>
                    <a:pt x="9" y="28"/>
                  </a:lnTo>
                  <a:lnTo>
                    <a:pt x="6" y="41"/>
                  </a:lnTo>
                  <a:lnTo>
                    <a:pt x="0" y="53"/>
                  </a:lnTo>
                  <a:lnTo>
                    <a:pt x="0" y="64"/>
                  </a:lnTo>
                  <a:lnTo>
                    <a:pt x="4" y="76"/>
                  </a:lnTo>
                  <a:lnTo>
                    <a:pt x="13" y="88"/>
                  </a:lnTo>
                  <a:close/>
                </a:path>
              </a:pathLst>
            </a:custGeom>
            <a:solidFill>
              <a:srgbClr val="EDFA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3" name="Freeform 216"/>
            <p:cNvSpPr>
              <a:spLocks/>
            </p:cNvSpPr>
            <p:nvPr/>
          </p:nvSpPr>
          <p:spPr bwMode="auto">
            <a:xfrm>
              <a:off x="4749" y="2636"/>
              <a:ext cx="55" cy="68"/>
            </a:xfrm>
            <a:custGeom>
              <a:avLst/>
              <a:gdLst>
                <a:gd name="T0" fmla="*/ 0 w 111"/>
                <a:gd name="T1" fmla="*/ 2 h 136"/>
                <a:gd name="T2" fmla="*/ 0 w 111"/>
                <a:gd name="T3" fmla="*/ 2 h 136"/>
                <a:gd name="T4" fmla="*/ 0 w 111"/>
                <a:gd name="T5" fmla="*/ 2 h 136"/>
                <a:gd name="T6" fmla="*/ 0 w 111"/>
                <a:gd name="T7" fmla="*/ 2 h 136"/>
                <a:gd name="T8" fmla="*/ 1 w 111"/>
                <a:gd name="T9" fmla="*/ 2 h 136"/>
                <a:gd name="T10" fmla="*/ 1 w 111"/>
                <a:gd name="T11" fmla="*/ 1 h 136"/>
                <a:gd name="T12" fmla="*/ 1 w 111"/>
                <a:gd name="T13" fmla="*/ 1 h 136"/>
                <a:gd name="T14" fmla="*/ 1 w 111"/>
                <a:gd name="T15" fmla="*/ 1 h 136"/>
                <a:gd name="T16" fmla="*/ 1 w 111"/>
                <a:gd name="T17" fmla="*/ 1 h 136"/>
                <a:gd name="T18" fmla="*/ 1 w 111"/>
                <a:gd name="T19" fmla="*/ 1 h 136"/>
                <a:gd name="T20" fmla="*/ 1 w 111"/>
                <a:gd name="T21" fmla="*/ 1 h 136"/>
                <a:gd name="T22" fmla="*/ 1 w 111"/>
                <a:gd name="T23" fmla="*/ 1 h 136"/>
                <a:gd name="T24" fmla="*/ 1 w 111"/>
                <a:gd name="T25" fmla="*/ 1 h 136"/>
                <a:gd name="T26" fmla="*/ 1 w 111"/>
                <a:gd name="T27" fmla="*/ 1 h 136"/>
                <a:gd name="T28" fmla="*/ 0 w 111"/>
                <a:gd name="T29" fmla="*/ 1 h 136"/>
                <a:gd name="T30" fmla="*/ 0 w 111"/>
                <a:gd name="T31" fmla="*/ 1 h 136"/>
                <a:gd name="T32" fmla="*/ 0 w 111"/>
                <a:gd name="T33" fmla="*/ 0 h 136"/>
                <a:gd name="T34" fmla="*/ 0 w 111"/>
                <a:gd name="T35" fmla="*/ 0 h 136"/>
                <a:gd name="T36" fmla="*/ 0 w 111"/>
                <a:gd name="T37" fmla="*/ 1 h 136"/>
                <a:gd name="T38" fmla="*/ 0 w 111"/>
                <a:gd name="T39" fmla="*/ 1 h 136"/>
                <a:gd name="T40" fmla="*/ 0 w 111"/>
                <a:gd name="T41" fmla="*/ 1 h 136"/>
                <a:gd name="T42" fmla="*/ 0 w 111"/>
                <a:gd name="T43" fmla="*/ 1 h 136"/>
                <a:gd name="T44" fmla="*/ 0 w 111"/>
                <a:gd name="T45" fmla="*/ 1 h 136"/>
                <a:gd name="T46" fmla="*/ 0 w 111"/>
                <a:gd name="T47" fmla="*/ 1 h 136"/>
                <a:gd name="T48" fmla="*/ 0 w 111"/>
                <a:gd name="T49" fmla="*/ 1 h 136"/>
                <a:gd name="T50" fmla="*/ 0 w 111"/>
                <a:gd name="T51" fmla="*/ 1 h 136"/>
                <a:gd name="T52" fmla="*/ 0 w 111"/>
                <a:gd name="T53" fmla="*/ 2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136"/>
                <a:gd name="T83" fmla="*/ 111 w 111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136">
                  <a:moveTo>
                    <a:pt x="27" y="132"/>
                  </a:moveTo>
                  <a:lnTo>
                    <a:pt x="33" y="134"/>
                  </a:lnTo>
                  <a:lnTo>
                    <a:pt x="51" y="136"/>
                  </a:lnTo>
                  <a:lnTo>
                    <a:pt x="60" y="134"/>
                  </a:lnTo>
                  <a:lnTo>
                    <a:pt x="72" y="132"/>
                  </a:lnTo>
                  <a:lnTo>
                    <a:pt x="86" y="126"/>
                  </a:lnTo>
                  <a:lnTo>
                    <a:pt x="99" y="119"/>
                  </a:lnTo>
                  <a:lnTo>
                    <a:pt x="107" y="103"/>
                  </a:lnTo>
                  <a:lnTo>
                    <a:pt x="111" y="90"/>
                  </a:lnTo>
                  <a:lnTo>
                    <a:pt x="107" y="72"/>
                  </a:lnTo>
                  <a:lnTo>
                    <a:pt x="99" y="55"/>
                  </a:lnTo>
                  <a:lnTo>
                    <a:pt x="88" y="37"/>
                  </a:lnTo>
                  <a:lnTo>
                    <a:pt x="76" y="26"/>
                  </a:lnTo>
                  <a:lnTo>
                    <a:pt x="64" y="14"/>
                  </a:lnTo>
                  <a:lnTo>
                    <a:pt x="56" y="10"/>
                  </a:lnTo>
                  <a:lnTo>
                    <a:pt x="43" y="4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8" y="8"/>
                  </a:lnTo>
                  <a:lnTo>
                    <a:pt x="12" y="14"/>
                  </a:lnTo>
                  <a:lnTo>
                    <a:pt x="8" y="26"/>
                  </a:lnTo>
                  <a:lnTo>
                    <a:pt x="4" y="41"/>
                  </a:lnTo>
                  <a:lnTo>
                    <a:pt x="2" y="60"/>
                  </a:lnTo>
                  <a:lnTo>
                    <a:pt x="0" y="78"/>
                  </a:lnTo>
                  <a:lnTo>
                    <a:pt x="6" y="97"/>
                  </a:lnTo>
                  <a:lnTo>
                    <a:pt x="14" y="115"/>
                  </a:lnTo>
                  <a:lnTo>
                    <a:pt x="27" y="1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4" name="Freeform 217"/>
            <p:cNvSpPr>
              <a:spLocks/>
            </p:cNvSpPr>
            <p:nvPr/>
          </p:nvSpPr>
          <p:spPr bwMode="auto">
            <a:xfrm>
              <a:off x="4759" y="2667"/>
              <a:ext cx="25" cy="31"/>
            </a:xfrm>
            <a:custGeom>
              <a:avLst/>
              <a:gdLst>
                <a:gd name="T0" fmla="*/ 1 w 48"/>
                <a:gd name="T1" fmla="*/ 1 h 62"/>
                <a:gd name="T2" fmla="*/ 1 w 48"/>
                <a:gd name="T3" fmla="*/ 1 h 62"/>
                <a:gd name="T4" fmla="*/ 1 w 48"/>
                <a:gd name="T5" fmla="*/ 1 h 62"/>
                <a:gd name="T6" fmla="*/ 1 w 48"/>
                <a:gd name="T7" fmla="*/ 1 h 62"/>
                <a:gd name="T8" fmla="*/ 1 w 48"/>
                <a:gd name="T9" fmla="*/ 1 h 62"/>
                <a:gd name="T10" fmla="*/ 1 w 48"/>
                <a:gd name="T11" fmla="*/ 1 h 62"/>
                <a:gd name="T12" fmla="*/ 1 w 48"/>
                <a:gd name="T13" fmla="*/ 1 h 62"/>
                <a:gd name="T14" fmla="*/ 1 w 48"/>
                <a:gd name="T15" fmla="*/ 1 h 62"/>
                <a:gd name="T16" fmla="*/ 1 w 48"/>
                <a:gd name="T17" fmla="*/ 1 h 62"/>
                <a:gd name="T18" fmla="*/ 1 w 48"/>
                <a:gd name="T19" fmla="*/ 0 h 62"/>
                <a:gd name="T20" fmla="*/ 1 w 48"/>
                <a:gd name="T21" fmla="*/ 1 h 62"/>
                <a:gd name="T22" fmla="*/ 1 w 48"/>
                <a:gd name="T23" fmla="*/ 1 h 62"/>
                <a:gd name="T24" fmla="*/ 0 w 48"/>
                <a:gd name="T25" fmla="*/ 1 h 62"/>
                <a:gd name="T26" fmla="*/ 1 w 48"/>
                <a:gd name="T27" fmla="*/ 1 h 62"/>
                <a:gd name="T28" fmla="*/ 1 w 48"/>
                <a:gd name="T29" fmla="*/ 1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62"/>
                <a:gd name="T47" fmla="*/ 48 w 48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62">
                  <a:moveTo>
                    <a:pt x="11" y="61"/>
                  </a:moveTo>
                  <a:lnTo>
                    <a:pt x="13" y="61"/>
                  </a:lnTo>
                  <a:lnTo>
                    <a:pt x="21" y="62"/>
                  </a:lnTo>
                  <a:lnTo>
                    <a:pt x="31" y="61"/>
                  </a:lnTo>
                  <a:lnTo>
                    <a:pt x="44" y="53"/>
                  </a:lnTo>
                  <a:lnTo>
                    <a:pt x="48" y="39"/>
                  </a:lnTo>
                  <a:lnTo>
                    <a:pt x="42" y="26"/>
                  </a:lnTo>
                  <a:lnTo>
                    <a:pt x="33" y="12"/>
                  </a:lnTo>
                  <a:lnTo>
                    <a:pt x="25" y="6"/>
                  </a:lnTo>
                  <a:lnTo>
                    <a:pt x="13" y="0"/>
                  </a:lnTo>
                  <a:lnTo>
                    <a:pt x="9" y="4"/>
                  </a:lnTo>
                  <a:lnTo>
                    <a:pt x="3" y="12"/>
                  </a:lnTo>
                  <a:lnTo>
                    <a:pt x="0" y="28"/>
                  </a:lnTo>
                  <a:lnTo>
                    <a:pt x="2" y="45"/>
                  </a:lnTo>
                  <a:lnTo>
                    <a:pt x="11" y="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5" name="Freeform 218"/>
            <p:cNvSpPr>
              <a:spLocks/>
            </p:cNvSpPr>
            <p:nvPr/>
          </p:nvSpPr>
          <p:spPr bwMode="auto">
            <a:xfrm>
              <a:off x="5033" y="2535"/>
              <a:ext cx="109" cy="155"/>
            </a:xfrm>
            <a:custGeom>
              <a:avLst/>
              <a:gdLst>
                <a:gd name="T0" fmla="*/ 3 w 220"/>
                <a:gd name="T1" fmla="*/ 5 h 310"/>
                <a:gd name="T2" fmla="*/ 3 w 220"/>
                <a:gd name="T3" fmla="*/ 5 h 310"/>
                <a:gd name="T4" fmla="*/ 3 w 220"/>
                <a:gd name="T5" fmla="*/ 3 h 310"/>
                <a:gd name="T6" fmla="*/ 3 w 220"/>
                <a:gd name="T7" fmla="*/ 3 h 310"/>
                <a:gd name="T8" fmla="*/ 3 w 220"/>
                <a:gd name="T9" fmla="*/ 2 h 310"/>
                <a:gd name="T10" fmla="*/ 3 w 220"/>
                <a:gd name="T11" fmla="*/ 1 h 310"/>
                <a:gd name="T12" fmla="*/ 3 w 220"/>
                <a:gd name="T13" fmla="*/ 1 h 310"/>
                <a:gd name="T14" fmla="*/ 2 w 220"/>
                <a:gd name="T15" fmla="*/ 1 h 310"/>
                <a:gd name="T16" fmla="*/ 1 w 220"/>
                <a:gd name="T17" fmla="*/ 0 h 310"/>
                <a:gd name="T18" fmla="*/ 1 w 220"/>
                <a:gd name="T19" fmla="*/ 1 h 310"/>
                <a:gd name="T20" fmla="*/ 0 w 220"/>
                <a:gd name="T21" fmla="*/ 1 h 310"/>
                <a:gd name="T22" fmla="*/ 0 w 220"/>
                <a:gd name="T23" fmla="*/ 1 h 310"/>
                <a:gd name="T24" fmla="*/ 0 w 220"/>
                <a:gd name="T25" fmla="*/ 1 h 310"/>
                <a:gd name="T26" fmla="*/ 0 w 220"/>
                <a:gd name="T27" fmla="*/ 2 h 310"/>
                <a:gd name="T28" fmla="*/ 0 w 220"/>
                <a:gd name="T29" fmla="*/ 3 h 310"/>
                <a:gd name="T30" fmla="*/ 0 w 220"/>
                <a:gd name="T31" fmla="*/ 3 h 310"/>
                <a:gd name="T32" fmla="*/ 0 w 220"/>
                <a:gd name="T33" fmla="*/ 5 h 310"/>
                <a:gd name="T34" fmla="*/ 0 w 220"/>
                <a:gd name="T35" fmla="*/ 5 h 310"/>
                <a:gd name="T36" fmla="*/ 1 w 220"/>
                <a:gd name="T37" fmla="*/ 5 h 310"/>
                <a:gd name="T38" fmla="*/ 1 w 220"/>
                <a:gd name="T39" fmla="*/ 5 h 310"/>
                <a:gd name="T40" fmla="*/ 2 w 220"/>
                <a:gd name="T41" fmla="*/ 5 h 310"/>
                <a:gd name="T42" fmla="*/ 2 w 220"/>
                <a:gd name="T43" fmla="*/ 5 h 310"/>
                <a:gd name="T44" fmla="*/ 2 w 220"/>
                <a:gd name="T45" fmla="*/ 5 h 310"/>
                <a:gd name="T46" fmla="*/ 3 w 220"/>
                <a:gd name="T47" fmla="*/ 5 h 310"/>
                <a:gd name="T48" fmla="*/ 3 w 220"/>
                <a:gd name="T49" fmla="*/ 5 h 3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0"/>
                <a:gd name="T76" fmla="*/ 0 h 310"/>
                <a:gd name="T77" fmla="*/ 220 w 220"/>
                <a:gd name="T78" fmla="*/ 310 h 31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0" h="310">
                  <a:moveTo>
                    <a:pt x="214" y="294"/>
                  </a:moveTo>
                  <a:lnTo>
                    <a:pt x="214" y="279"/>
                  </a:lnTo>
                  <a:lnTo>
                    <a:pt x="218" y="244"/>
                  </a:lnTo>
                  <a:lnTo>
                    <a:pt x="220" y="192"/>
                  </a:lnTo>
                  <a:lnTo>
                    <a:pt x="220" y="135"/>
                  </a:lnTo>
                  <a:lnTo>
                    <a:pt x="210" y="77"/>
                  </a:lnTo>
                  <a:lnTo>
                    <a:pt x="194" y="33"/>
                  </a:lnTo>
                  <a:lnTo>
                    <a:pt x="167" y="2"/>
                  </a:lnTo>
                  <a:lnTo>
                    <a:pt x="127" y="0"/>
                  </a:lnTo>
                  <a:lnTo>
                    <a:pt x="80" y="17"/>
                  </a:lnTo>
                  <a:lnTo>
                    <a:pt x="47" y="46"/>
                  </a:lnTo>
                  <a:lnTo>
                    <a:pt x="22" y="81"/>
                  </a:lnTo>
                  <a:lnTo>
                    <a:pt x="8" y="124"/>
                  </a:lnTo>
                  <a:lnTo>
                    <a:pt x="0" y="166"/>
                  </a:lnTo>
                  <a:lnTo>
                    <a:pt x="4" y="207"/>
                  </a:lnTo>
                  <a:lnTo>
                    <a:pt x="14" y="244"/>
                  </a:lnTo>
                  <a:lnTo>
                    <a:pt x="31" y="273"/>
                  </a:lnTo>
                  <a:lnTo>
                    <a:pt x="51" y="291"/>
                  </a:lnTo>
                  <a:lnTo>
                    <a:pt x="76" y="302"/>
                  </a:lnTo>
                  <a:lnTo>
                    <a:pt x="103" y="308"/>
                  </a:lnTo>
                  <a:lnTo>
                    <a:pt x="132" y="310"/>
                  </a:lnTo>
                  <a:lnTo>
                    <a:pt x="156" y="306"/>
                  </a:lnTo>
                  <a:lnTo>
                    <a:pt x="181" y="304"/>
                  </a:lnTo>
                  <a:lnTo>
                    <a:pt x="198" y="298"/>
                  </a:lnTo>
                  <a:lnTo>
                    <a:pt x="214" y="294"/>
                  </a:lnTo>
                  <a:close/>
                </a:path>
              </a:pathLst>
            </a:custGeom>
            <a:solidFill>
              <a:srgbClr val="00000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6" name="Freeform 219"/>
            <p:cNvSpPr>
              <a:spLocks/>
            </p:cNvSpPr>
            <p:nvPr/>
          </p:nvSpPr>
          <p:spPr bwMode="auto">
            <a:xfrm>
              <a:off x="5012" y="2555"/>
              <a:ext cx="115" cy="148"/>
            </a:xfrm>
            <a:custGeom>
              <a:avLst/>
              <a:gdLst>
                <a:gd name="T0" fmla="*/ 3 w 229"/>
                <a:gd name="T1" fmla="*/ 0 h 296"/>
                <a:gd name="T2" fmla="*/ 3 w 229"/>
                <a:gd name="T3" fmla="*/ 1 h 296"/>
                <a:gd name="T4" fmla="*/ 4 w 229"/>
                <a:gd name="T5" fmla="*/ 1 h 296"/>
                <a:gd name="T6" fmla="*/ 4 w 229"/>
                <a:gd name="T7" fmla="*/ 1 h 296"/>
                <a:gd name="T8" fmla="*/ 4 w 229"/>
                <a:gd name="T9" fmla="*/ 1 h 296"/>
                <a:gd name="T10" fmla="*/ 4 w 229"/>
                <a:gd name="T11" fmla="*/ 2 h 296"/>
                <a:gd name="T12" fmla="*/ 4 w 229"/>
                <a:gd name="T13" fmla="*/ 2 h 296"/>
                <a:gd name="T14" fmla="*/ 4 w 229"/>
                <a:gd name="T15" fmla="*/ 3 h 296"/>
                <a:gd name="T16" fmla="*/ 4 w 229"/>
                <a:gd name="T17" fmla="*/ 3 h 296"/>
                <a:gd name="T18" fmla="*/ 2 w 229"/>
                <a:gd name="T19" fmla="*/ 5 h 296"/>
                <a:gd name="T20" fmla="*/ 1 w 229"/>
                <a:gd name="T21" fmla="*/ 5 h 296"/>
                <a:gd name="T22" fmla="*/ 1 w 229"/>
                <a:gd name="T23" fmla="*/ 5 h 296"/>
                <a:gd name="T24" fmla="*/ 0 w 229"/>
                <a:gd name="T25" fmla="*/ 3 h 296"/>
                <a:gd name="T26" fmla="*/ 1 w 229"/>
                <a:gd name="T27" fmla="*/ 2 h 296"/>
                <a:gd name="T28" fmla="*/ 1 w 229"/>
                <a:gd name="T29" fmla="*/ 1 h 296"/>
                <a:gd name="T30" fmla="*/ 2 w 229"/>
                <a:gd name="T31" fmla="*/ 1 h 296"/>
                <a:gd name="T32" fmla="*/ 3 w 229"/>
                <a:gd name="T33" fmla="*/ 0 h 2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9"/>
                <a:gd name="T52" fmla="*/ 0 h 296"/>
                <a:gd name="T53" fmla="*/ 229 w 229"/>
                <a:gd name="T54" fmla="*/ 296 h 2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9" h="296">
                  <a:moveTo>
                    <a:pt x="180" y="0"/>
                  </a:moveTo>
                  <a:lnTo>
                    <a:pt x="192" y="1"/>
                  </a:lnTo>
                  <a:lnTo>
                    <a:pt x="205" y="23"/>
                  </a:lnTo>
                  <a:lnTo>
                    <a:pt x="215" y="54"/>
                  </a:lnTo>
                  <a:lnTo>
                    <a:pt x="225" y="96"/>
                  </a:lnTo>
                  <a:lnTo>
                    <a:pt x="229" y="137"/>
                  </a:lnTo>
                  <a:lnTo>
                    <a:pt x="229" y="176"/>
                  </a:lnTo>
                  <a:lnTo>
                    <a:pt x="223" y="207"/>
                  </a:lnTo>
                  <a:lnTo>
                    <a:pt x="211" y="228"/>
                  </a:lnTo>
                  <a:lnTo>
                    <a:pt x="110" y="283"/>
                  </a:lnTo>
                  <a:lnTo>
                    <a:pt x="46" y="296"/>
                  </a:lnTo>
                  <a:lnTo>
                    <a:pt x="8" y="275"/>
                  </a:lnTo>
                  <a:lnTo>
                    <a:pt x="0" y="232"/>
                  </a:lnTo>
                  <a:lnTo>
                    <a:pt x="13" y="172"/>
                  </a:lnTo>
                  <a:lnTo>
                    <a:pt x="50" y="106"/>
                  </a:lnTo>
                  <a:lnTo>
                    <a:pt x="106" y="46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7" name="Freeform 220"/>
            <p:cNvSpPr>
              <a:spLocks/>
            </p:cNvSpPr>
            <p:nvPr/>
          </p:nvSpPr>
          <p:spPr bwMode="auto">
            <a:xfrm>
              <a:off x="5011" y="2600"/>
              <a:ext cx="85" cy="105"/>
            </a:xfrm>
            <a:custGeom>
              <a:avLst/>
              <a:gdLst>
                <a:gd name="T0" fmla="*/ 1 w 169"/>
                <a:gd name="T1" fmla="*/ 4 h 209"/>
                <a:gd name="T2" fmla="*/ 1 w 169"/>
                <a:gd name="T3" fmla="*/ 4 h 209"/>
                <a:gd name="T4" fmla="*/ 1 w 169"/>
                <a:gd name="T5" fmla="*/ 4 h 209"/>
                <a:gd name="T6" fmla="*/ 1 w 169"/>
                <a:gd name="T7" fmla="*/ 4 h 209"/>
                <a:gd name="T8" fmla="*/ 1 w 169"/>
                <a:gd name="T9" fmla="*/ 4 h 209"/>
                <a:gd name="T10" fmla="*/ 2 w 169"/>
                <a:gd name="T11" fmla="*/ 4 h 209"/>
                <a:gd name="T12" fmla="*/ 2 w 169"/>
                <a:gd name="T13" fmla="*/ 4 h 209"/>
                <a:gd name="T14" fmla="*/ 2 w 169"/>
                <a:gd name="T15" fmla="*/ 4 h 209"/>
                <a:gd name="T16" fmla="*/ 3 w 169"/>
                <a:gd name="T17" fmla="*/ 3 h 209"/>
                <a:gd name="T18" fmla="*/ 3 w 169"/>
                <a:gd name="T19" fmla="*/ 3 h 209"/>
                <a:gd name="T20" fmla="*/ 3 w 169"/>
                <a:gd name="T21" fmla="*/ 3 h 209"/>
                <a:gd name="T22" fmla="*/ 3 w 169"/>
                <a:gd name="T23" fmla="*/ 2 h 209"/>
                <a:gd name="T24" fmla="*/ 3 w 169"/>
                <a:gd name="T25" fmla="*/ 2 h 209"/>
                <a:gd name="T26" fmla="*/ 3 w 169"/>
                <a:gd name="T27" fmla="*/ 1 h 209"/>
                <a:gd name="T28" fmla="*/ 3 w 169"/>
                <a:gd name="T29" fmla="*/ 1 h 209"/>
                <a:gd name="T30" fmla="*/ 3 w 169"/>
                <a:gd name="T31" fmla="*/ 1 h 209"/>
                <a:gd name="T32" fmla="*/ 2 w 169"/>
                <a:gd name="T33" fmla="*/ 1 h 209"/>
                <a:gd name="T34" fmla="*/ 2 w 169"/>
                <a:gd name="T35" fmla="*/ 1 h 209"/>
                <a:gd name="T36" fmla="*/ 2 w 169"/>
                <a:gd name="T37" fmla="*/ 1 h 209"/>
                <a:gd name="T38" fmla="*/ 2 w 169"/>
                <a:gd name="T39" fmla="*/ 0 h 209"/>
                <a:gd name="T40" fmla="*/ 2 w 169"/>
                <a:gd name="T41" fmla="*/ 0 h 209"/>
                <a:gd name="T42" fmla="*/ 2 w 169"/>
                <a:gd name="T43" fmla="*/ 0 h 209"/>
                <a:gd name="T44" fmla="*/ 1 w 169"/>
                <a:gd name="T45" fmla="*/ 1 h 209"/>
                <a:gd name="T46" fmla="*/ 1 w 169"/>
                <a:gd name="T47" fmla="*/ 1 h 209"/>
                <a:gd name="T48" fmla="*/ 1 w 169"/>
                <a:gd name="T49" fmla="*/ 1 h 209"/>
                <a:gd name="T50" fmla="*/ 1 w 169"/>
                <a:gd name="T51" fmla="*/ 1 h 209"/>
                <a:gd name="T52" fmla="*/ 1 w 169"/>
                <a:gd name="T53" fmla="*/ 2 h 209"/>
                <a:gd name="T54" fmla="*/ 0 w 169"/>
                <a:gd name="T55" fmla="*/ 2 h 209"/>
                <a:gd name="T56" fmla="*/ 0 w 169"/>
                <a:gd name="T57" fmla="*/ 3 h 209"/>
                <a:gd name="T58" fmla="*/ 1 w 169"/>
                <a:gd name="T59" fmla="*/ 3 h 209"/>
                <a:gd name="T60" fmla="*/ 1 w 169"/>
                <a:gd name="T61" fmla="*/ 4 h 2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9"/>
                <a:gd name="T94" fmla="*/ 0 h 209"/>
                <a:gd name="T95" fmla="*/ 169 w 169"/>
                <a:gd name="T96" fmla="*/ 209 h 2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9" h="209">
                  <a:moveTo>
                    <a:pt x="27" y="203"/>
                  </a:moveTo>
                  <a:lnTo>
                    <a:pt x="29" y="203"/>
                  </a:lnTo>
                  <a:lnTo>
                    <a:pt x="37" y="205"/>
                  </a:lnTo>
                  <a:lnTo>
                    <a:pt x="46" y="207"/>
                  </a:lnTo>
                  <a:lnTo>
                    <a:pt x="64" y="209"/>
                  </a:lnTo>
                  <a:lnTo>
                    <a:pt x="81" y="207"/>
                  </a:lnTo>
                  <a:lnTo>
                    <a:pt x="101" y="203"/>
                  </a:lnTo>
                  <a:lnTo>
                    <a:pt x="122" y="194"/>
                  </a:lnTo>
                  <a:lnTo>
                    <a:pt x="145" y="180"/>
                  </a:lnTo>
                  <a:lnTo>
                    <a:pt x="161" y="157"/>
                  </a:lnTo>
                  <a:lnTo>
                    <a:pt x="169" y="135"/>
                  </a:lnTo>
                  <a:lnTo>
                    <a:pt x="169" y="108"/>
                  </a:lnTo>
                  <a:lnTo>
                    <a:pt x="165" y="85"/>
                  </a:lnTo>
                  <a:lnTo>
                    <a:pt x="153" y="60"/>
                  </a:lnTo>
                  <a:lnTo>
                    <a:pt x="143" y="40"/>
                  </a:lnTo>
                  <a:lnTo>
                    <a:pt x="134" y="25"/>
                  </a:lnTo>
                  <a:lnTo>
                    <a:pt x="124" y="17"/>
                  </a:lnTo>
                  <a:lnTo>
                    <a:pt x="112" y="11"/>
                  </a:lnTo>
                  <a:lnTo>
                    <a:pt x="103" y="5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0" y="0"/>
                  </a:lnTo>
                  <a:lnTo>
                    <a:pt x="60" y="11"/>
                  </a:lnTo>
                  <a:lnTo>
                    <a:pt x="48" y="21"/>
                  </a:lnTo>
                  <a:lnTo>
                    <a:pt x="37" y="40"/>
                  </a:lnTo>
                  <a:lnTo>
                    <a:pt x="21" y="64"/>
                  </a:lnTo>
                  <a:lnTo>
                    <a:pt x="10" y="93"/>
                  </a:lnTo>
                  <a:lnTo>
                    <a:pt x="0" y="120"/>
                  </a:lnTo>
                  <a:lnTo>
                    <a:pt x="0" y="149"/>
                  </a:lnTo>
                  <a:lnTo>
                    <a:pt x="8" y="176"/>
                  </a:lnTo>
                  <a:lnTo>
                    <a:pt x="27" y="203"/>
                  </a:lnTo>
                  <a:close/>
                </a:path>
              </a:pathLst>
            </a:custGeom>
            <a:solidFill>
              <a:srgbClr val="52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8" name="Freeform 221"/>
            <p:cNvSpPr>
              <a:spLocks/>
            </p:cNvSpPr>
            <p:nvPr/>
          </p:nvSpPr>
          <p:spPr bwMode="auto">
            <a:xfrm>
              <a:off x="5013" y="2611"/>
              <a:ext cx="76" cy="92"/>
            </a:xfrm>
            <a:custGeom>
              <a:avLst/>
              <a:gdLst>
                <a:gd name="T0" fmla="*/ 1 w 151"/>
                <a:gd name="T1" fmla="*/ 3 h 184"/>
                <a:gd name="T2" fmla="*/ 1 w 151"/>
                <a:gd name="T3" fmla="*/ 3 h 184"/>
                <a:gd name="T4" fmla="*/ 1 w 151"/>
                <a:gd name="T5" fmla="*/ 3 h 184"/>
                <a:gd name="T6" fmla="*/ 1 w 151"/>
                <a:gd name="T7" fmla="*/ 3 h 184"/>
                <a:gd name="T8" fmla="*/ 2 w 151"/>
                <a:gd name="T9" fmla="*/ 3 h 184"/>
                <a:gd name="T10" fmla="*/ 2 w 151"/>
                <a:gd name="T11" fmla="*/ 3 h 184"/>
                <a:gd name="T12" fmla="*/ 2 w 151"/>
                <a:gd name="T13" fmla="*/ 3 h 184"/>
                <a:gd name="T14" fmla="*/ 3 w 151"/>
                <a:gd name="T15" fmla="*/ 3 h 184"/>
                <a:gd name="T16" fmla="*/ 3 w 151"/>
                <a:gd name="T17" fmla="*/ 3 h 184"/>
                <a:gd name="T18" fmla="*/ 3 w 151"/>
                <a:gd name="T19" fmla="*/ 1 h 184"/>
                <a:gd name="T20" fmla="*/ 3 w 151"/>
                <a:gd name="T21" fmla="*/ 1 h 184"/>
                <a:gd name="T22" fmla="*/ 3 w 151"/>
                <a:gd name="T23" fmla="*/ 1 h 184"/>
                <a:gd name="T24" fmla="*/ 3 w 151"/>
                <a:gd name="T25" fmla="*/ 1 h 184"/>
                <a:gd name="T26" fmla="*/ 2 w 151"/>
                <a:gd name="T27" fmla="*/ 1 h 184"/>
                <a:gd name="T28" fmla="*/ 2 w 151"/>
                <a:gd name="T29" fmla="*/ 1 h 184"/>
                <a:gd name="T30" fmla="*/ 2 w 151"/>
                <a:gd name="T31" fmla="*/ 1 h 184"/>
                <a:gd name="T32" fmla="*/ 2 w 151"/>
                <a:gd name="T33" fmla="*/ 1 h 184"/>
                <a:gd name="T34" fmla="*/ 2 w 151"/>
                <a:gd name="T35" fmla="*/ 0 h 184"/>
                <a:gd name="T36" fmla="*/ 1 w 151"/>
                <a:gd name="T37" fmla="*/ 0 h 184"/>
                <a:gd name="T38" fmla="*/ 1 w 151"/>
                <a:gd name="T39" fmla="*/ 1 h 184"/>
                <a:gd name="T40" fmla="*/ 1 w 151"/>
                <a:gd name="T41" fmla="*/ 1 h 184"/>
                <a:gd name="T42" fmla="*/ 1 w 151"/>
                <a:gd name="T43" fmla="*/ 1 h 184"/>
                <a:gd name="T44" fmla="*/ 1 w 151"/>
                <a:gd name="T45" fmla="*/ 1 h 184"/>
                <a:gd name="T46" fmla="*/ 1 w 151"/>
                <a:gd name="T47" fmla="*/ 1 h 184"/>
                <a:gd name="T48" fmla="*/ 1 w 151"/>
                <a:gd name="T49" fmla="*/ 1 h 184"/>
                <a:gd name="T50" fmla="*/ 0 w 151"/>
                <a:gd name="T51" fmla="*/ 3 h 184"/>
                <a:gd name="T52" fmla="*/ 1 w 151"/>
                <a:gd name="T53" fmla="*/ 3 h 184"/>
                <a:gd name="T54" fmla="*/ 1 w 151"/>
                <a:gd name="T55" fmla="*/ 3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1"/>
                <a:gd name="T85" fmla="*/ 0 h 184"/>
                <a:gd name="T86" fmla="*/ 151 w 151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1" h="184">
                  <a:moveTo>
                    <a:pt x="23" y="180"/>
                  </a:moveTo>
                  <a:lnTo>
                    <a:pt x="31" y="182"/>
                  </a:lnTo>
                  <a:lnTo>
                    <a:pt x="40" y="182"/>
                  </a:lnTo>
                  <a:lnTo>
                    <a:pt x="56" y="184"/>
                  </a:lnTo>
                  <a:lnTo>
                    <a:pt x="71" y="182"/>
                  </a:lnTo>
                  <a:lnTo>
                    <a:pt x="91" y="178"/>
                  </a:lnTo>
                  <a:lnTo>
                    <a:pt x="108" y="171"/>
                  </a:lnTo>
                  <a:lnTo>
                    <a:pt x="130" y="159"/>
                  </a:lnTo>
                  <a:lnTo>
                    <a:pt x="141" y="140"/>
                  </a:lnTo>
                  <a:lnTo>
                    <a:pt x="149" y="120"/>
                  </a:lnTo>
                  <a:lnTo>
                    <a:pt x="151" y="97"/>
                  </a:lnTo>
                  <a:lnTo>
                    <a:pt x="147" y="76"/>
                  </a:lnTo>
                  <a:lnTo>
                    <a:pt x="137" y="52"/>
                  </a:lnTo>
                  <a:lnTo>
                    <a:pt x="128" y="37"/>
                  </a:lnTo>
                  <a:lnTo>
                    <a:pt x="116" y="23"/>
                  </a:lnTo>
                  <a:lnTo>
                    <a:pt x="108" y="17"/>
                  </a:lnTo>
                  <a:lnTo>
                    <a:pt x="91" y="6"/>
                  </a:lnTo>
                  <a:lnTo>
                    <a:pt x="75" y="0"/>
                  </a:lnTo>
                  <a:lnTo>
                    <a:pt x="62" y="0"/>
                  </a:lnTo>
                  <a:lnTo>
                    <a:pt x="52" y="10"/>
                  </a:lnTo>
                  <a:lnTo>
                    <a:pt x="42" y="19"/>
                  </a:lnTo>
                  <a:lnTo>
                    <a:pt x="33" y="37"/>
                  </a:lnTo>
                  <a:lnTo>
                    <a:pt x="19" y="56"/>
                  </a:lnTo>
                  <a:lnTo>
                    <a:pt x="9" y="81"/>
                  </a:lnTo>
                  <a:lnTo>
                    <a:pt x="2" y="105"/>
                  </a:lnTo>
                  <a:lnTo>
                    <a:pt x="0" y="132"/>
                  </a:lnTo>
                  <a:lnTo>
                    <a:pt x="6" y="157"/>
                  </a:lnTo>
                  <a:lnTo>
                    <a:pt x="23" y="180"/>
                  </a:lnTo>
                  <a:close/>
                </a:path>
              </a:pathLst>
            </a:custGeom>
            <a:solidFill>
              <a:srgbClr val="73F5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9" name="Freeform 222"/>
            <p:cNvSpPr>
              <a:spLocks/>
            </p:cNvSpPr>
            <p:nvPr/>
          </p:nvSpPr>
          <p:spPr bwMode="auto">
            <a:xfrm>
              <a:off x="5016" y="2621"/>
              <a:ext cx="65" cy="81"/>
            </a:xfrm>
            <a:custGeom>
              <a:avLst/>
              <a:gdLst>
                <a:gd name="T0" fmla="*/ 1 w 129"/>
                <a:gd name="T1" fmla="*/ 2 h 163"/>
                <a:gd name="T2" fmla="*/ 1 w 129"/>
                <a:gd name="T3" fmla="*/ 2 h 163"/>
                <a:gd name="T4" fmla="*/ 1 w 129"/>
                <a:gd name="T5" fmla="*/ 2 h 163"/>
                <a:gd name="T6" fmla="*/ 1 w 129"/>
                <a:gd name="T7" fmla="*/ 2 h 163"/>
                <a:gd name="T8" fmla="*/ 1 w 129"/>
                <a:gd name="T9" fmla="*/ 2 h 163"/>
                <a:gd name="T10" fmla="*/ 2 w 129"/>
                <a:gd name="T11" fmla="*/ 2 h 163"/>
                <a:gd name="T12" fmla="*/ 2 w 129"/>
                <a:gd name="T13" fmla="*/ 2 h 163"/>
                <a:gd name="T14" fmla="*/ 2 w 129"/>
                <a:gd name="T15" fmla="*/ 2 h 163"/>
                <a:gd name="T16" fmla="*/ 2 w 129"/>
                <a:gd name="T17" fmla="*/ 1 h 163"/>
                <a:gd name="T18" fmla="*/ 3 w 129"/>
                <a:gd name="T19" fmla="*/ 1 h 163"/>
                <a:gd name="T20" fmla="*/ 3 w 129"/>
                <a:gd name="T21" fmla="*/ 1 h 163"/>
                <a:gd name="T22" fmla="*/ 2 w 129"/>
                <a:gd name="T23" fmla="*/ 1 h 163"/>
                <a:gd name="T24" fmla="*/ 2 w 129"/>
                <a:gd name="T25" fmla="*/ 0 h 163"/>
                <a:gd name="T26" fmla="*/ 2 w 129"/>
                <a:gd name="T27" fmla="*/ 0 h 163"/>
                <a:gd name="T28" fmla="*/ 2 w 129"/>
                <a:gd name="T29" fmla="*/ 0 h 163"/>
                <a:gd name="T30" fmla="*/ 2 w 129"/>
                <a:gd name="T31" fmla="*/ 0 h 163"/>
                <a:gd name="T32" fmla="*/ 2 w 129"/>
                <a:gd name="T33" fmla="*/ 0 h 163"/>
                <a:gd name="T34" fmla="*/ 1 w 129"/>
                <a:gd name="T35" fmla="*/ 0 h 163"/>
                <a:gd name="T36" fmla="*/ 1 w 129"/>
                <a:gd name="T37" fmla="*/ 0 h 163"/>
                <a:gd name="T38" fmla="*/ 1 w 129"/>
                <a:gd name="T39" fmla="*/ 0 h 163"/>
                <a:gd name="T40" fmla="*/ 1 w 129"/>
                <a:gd name="T41" fmla="*/ 0 h 163"/>
                <a:gd name="T42" fmla="*/ 1 w 129"/>
                <a:gd name="T43" fmla="*/ 0 h 163"/>
                <a:gd name="T44" fmla="*/ 1 w 129"/>
                <a:gd name="T45" fmla="*/ 0 h 163"/>
                <a:gd name="T46" fmla="*/ 1 w 129"/>
                <a:gd name="T47" fmla="*/ 1 h 163"/>
                <a:gd name="T48" fmla="*/ 0 w 129"/>
                <a:gd name="T49" fmla="*/ 1 h 163"/>
                <a:gd name="T50" fmla="*/ 0 w 129"/>
                <a:gd name="T51" fmla="*/ 1 h 163"/>
                <a:gd name="T52" fmla="*/ 1 w 129"/>
                <a:gd name="T53" fmla="*/ 2 h 163"/>
                <a:gd name="T54" fmla="*/ 1 w 129"/>
                <a:gd name="T55" fmla="*/ 2 h 1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9"/>
                <a:gd name="T85" fmla="*/ 0 h 163"/>
                <a:gd name="T86" fmla="*/ 129 w 129"/>
                <a:gd name="T87" fmla="*/ 163 h 1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9" h="163">
                  <a:moveTo>
                    <a:pt x="21" y="159"/>
                  </a:moveTo>
                  <a:lnTo>
                    <a:pt x="29" y="161"/>
                  </a:lnTo>
                  <a:lnTo>
                    <a:pt x="36" y="161"/>
                  </a:lnTo>
                  <a:lnTo>
                    <a:pt x="48" y="163"/>
                  </a:lnTo>
                  <a:lnTo>
                    <a:pt x="60" y="161"/>
                  </a:lnTo>
                  <a:lnTo>
                    <a:pt x="77" y="159"/>
                  </a:lnTo>
                  <a:lnTo>
                    <a:pt x="93" y="152"/>
                  </a:lnTo>
                  <a:lnTo>
                    <a:pt x="110" y="140"/>
                  </a:lnTo>
                  <a:lnTo>
                    <a:pt x="122" y="122"/>
                  </a:lnTo>
                  <a:lnTo>
                    <a:pt x="129" y="107"/>
                  </a:lnTo>
                  <a:lnTo>
                    <a:pt x="129" y="86"/>
                  </a:lnTo>
                  <a:lnTo>
                    <a:pt x="127" y="68"/>
                  </a:lnTo>
                  <a:lnTo>
                    <a:pt x="120" y="49"/>
                  </a:lnTo>
                  <a:lnTo>
                    <a:pt x="110" y="33"/>
                  </a:lnTo>
                  <a:lnTo>
                    <a:pt x="100" y="20"/>
                  </a:lnTo>
                  <a:lnTo>
                    <a:pt x="95" y="14"/>
                  </a:lnTo>
                  <a:lnTo>
                    <a:pt x="77" y="4"/>
                  </a:lnTo>
                  <a:lnTo>
                    <a:pt x="63" y="0"/>
                  </a:lnTo>
                  <a:lnTo>
                    <a:pt x="52" y="0"/>
                  </a:lnTo>
                  <a:lnTo>
                    <a:pt x="44" y="10"/>
                  </a:lnTo>
                  <a:lnTo>
                    <a:pt x="36" y="18"/>
                  </a:lnTo>
                  <a:lnTo>
                    <a:pt x="27" y="31"/>
                  </a:lnTo>
                  <a:lnTo>
                    <a:pt x="17" y="49"/>
                  </a:lnTo>
                  <a:lnTo>
                    <a:pt x="7" y="72"/>
                  </a:lnTo>
                  <a:lnTo>
                    <a:pt x="0" y="95"/>
                  </a:lnTo>
                  <a:lnTo>
                    <a:pt x="0" y="119"/>
                  </a:lnTo>
                  <a:lnTo>
                    <a:pt x="3" y="138"/>
                  </a:lnTo>
                  <a:lnTo>
                    <a:pt x="21" y="159"/>
                  </a:lnTo>
                  <a:close/>
                </a:path>
              </a:pathLst>
            </a:custGeom>
            <a:solidFill>
              <a:srgbClr val="8FF55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0" name="Freeform 223"/>
            <p:cNvSpPr>
              <a:spLocks/>
            </p:cNvSpPr>
            <p:nvPr/>
          </p:nvSpPr>
          <p:spPr bwMode="auto">
            <a:xfrm>
              <a:off x="5017" y="2631"/>
              <a:ext cx="56" cy="69"/>
            </a:xfrm>
            <a:custGeom>
              <a:avLst/>
              <a:gdLst>
                <a:gd name="T0" fmla="*/ 0 w 113"/>
                <a:gd name="T1" fmla="*/ 3 h 137"/>
                <a:gd name="T2" fmla="*/ 0 w 113"/>
                <a:gd name="T3" fmla="*/ 3 h 137"/>
                <a:gd name="T4" fmla="*/ 0 w 113"/>
                <a:gd name="T5" fmla="*/ 3 h 137"/>
                <a:gd name="T6" fmla="*/ 0 w 113"/>
                <a:gd name="T7" fmla="*/ 3 h 137"/>
                <a:gd name="T8" fmla="*/ 0 w 113"/>
                <a:gd name="T9" fmla="*/ 3 h 137"/>
                <a:gd name="T10" fmla="*/ 1 w 113"/>
                <a:gd name="T11" fmla="*/ 3 h 137"/>
                <a:gd name="T12" fmla="*/ 1 w 113"/>
                <a:gd name="T13" fmla="*/ 2 h 137"/>
                <a:gd name="T14" fmla="*/ 1 w 113"/>
                <a:gd name="T15" fmla="*/ 2 h 137"/>
                <a:gd name="T16" fmla="*/ 1 w 113"/>
                <a:gd name="T17" fmla="*/ 2 h 137"/>
                <a:gd name="T18" fmla="*/ 1 w 113"/>
                <a:gd name="T19" fmla="*/ 2 h 137"/>
                <a:gd name="T20" fmla="*/ 1 w 113"/>
                <a:gd name="T21" fmla="*/ 2 h 137"/>
                <a:gd name="T22" fmla="*/ 1 w 113"/>
                <a:gd name="T23" fmla="*/ 1 h 137"/>
                <a:gd name="T24" fmla="*/ 1 w 113"/>
                <a:gd name="T25" fmla="*/ 1 h 137"/>
                <a:gd name="T26" fmla="*/ 1 w 113"/>
                <a:gd name="T27" fmla="*/ 1 h 137"/>
                <a:gd name="T28" fmla="*/ 1 w 113"/>
                <a:gd name="T29" fmla="*/ 1 h 137"/>
                <a:gd name="T30" fmla="*/ 1 w 113"/>
                <a:gd name="T31" fmla="*/ 1 h 137"/>
                <a:gd name="T32" fmla="*/ 1 w 113"/>
                <a:gd name="T33" fmla="*/ 1 h 137"/>
                <a:gd name="T34" fmla="*/ 0 w 113"/>
                <a:gd name="T35" fmla="*/ 0 h 137"/>
                <a:gd name="T36" fmla="*/ 0 w 113"/>
                <a:gd name="T37" fmla="*/ 0 h 137"/>
                <a:gd name="T38" fmla="*/ 0 w 113"/>
                <a:gd name="T39" fmla="*/ 1 h 137"/>
                <a:gd name="T40" fmla="*/ 0 w 113"/>
                <a:gd name="T41" fmla="*/ 1 h 137"/>
                <a:gd name="T42" fmla="*/ 0 w 113"/>
                <a:gd name="T43" fmla="*/ 1 h 137"/>
                <a:gd name="T44" fmla="*/ 0 w 113"/>
                <a:gd name="T45" fmla="*/ 1 h 137"/>
                <a:gd name="T46" fmla="*/ 0 w 113"/>
                <a:gd name="T47" fmla="*/ 1 h 137"/>
                <a:gd name="T48" fmla="*/ 0 w 113"/>
                <a:gd name="T49" fmla="*/ 2 h 137"/>
                <a:gd name="T50" fmla="*/ 0 w 113"/>
                <a:gd name="T51" fmla="*/ 2 h 137"/>
                <a:gd name="T52" fmla="*/ 0 w 113"/>
                <a:gd name="T53" fmla="*/ 2 h 137"/>
                <a:gd name="T54" fmla="*/ 0 w 113"/>
                <a:gd name="T55" fmla="*/ 3 h 13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3"/>
                <a:gd name="T85" fmla="*/ 0 h 137"/>
                <a:gd name="T86" fmla="*/ 113 w 113"/>
                <a:gd name="T87" fmla="*/ 137 h 13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3" h="137">
                  <a:moveTo>
                    <a:pt x="20" y="133"/>
                  </a:moveTo>
                  <a:lnTo>
                    <a:pt x="26" y="135"/>
                  </a:lnTo>
                  <a:lnTo>
                    <a:pt x="33" y="135"/>
                  </a:lnTo>
                  <a:lnTo>
                    <a:pt x="45" y="137"/>
                  </a:lnTo>
                  <a:lnTo>
                    <a:pt x="57" y="135"/>
                  </a:lnTo>
                  <a:lnTo>
                    <a:pt x="70" y="133"/>
                  </a:lnTo>
                  <a:lnTo>
                    <a:pt x="84" y="128"/>
                  </a:lnTo>
                  <a:lnTo>
                    <a:pt x="99" y="120"/>
                  </a:lnTo>
                  <a:lnTo>
                    <a:pt x="107" y="104"/>
                  </a:lnTo>
                  <a:lnTo>
                    <a:pt x="113" y="91"/>
                  </a:lnTo>
                  <a:lnTo>
                    <a:pt x="113" y="73"/>
                  </a:lnTo>
                  <a:lnTo>
                    <a:pt x="111" y="58"/>
                  </a:lnTo>
                  <a:lnTo>
                    <a:pt x="103" y="40"/>
                  </a:lnTo>
                  <a:lnTo>
                    <a:pt x="97" y="27"/>
                  </a:lnTo>
                  <a:lnTo>
                    <a:pt x="90" y="17"/>
                  </a:lnTo>
                  <a:lnTo>
                    <a:pt x="84" y="13"/>
                  </a:lnTo>
                  <a:lnTo>
                    <a:pt x="68" y="4"/>
                  </a:lnTo>
                  <a:lnTo>
                    <a:pt x="59" y="0"/>
                  </a:lnTo>
                  <a:lnTo>
                    <a:pt x="47" y="0"/>
                  </a:lnTo>
                  <a:lnTo>
                    <a:pt x="41" y="9"/>
                  </a:lnTo>
                  <a:lnTo>
                    <a:pt x="33" y="15"/>
                  </a:lnTo>
                  <a:lnTo>
                    <a:pt x="26" y="27"/>
                  </a:lnTo>
                  <a:lnTo>
                    <a:pt x="16" y="42"/>
                  </a:lnTo>
                  <a:lnTo>
                    <a:pt x="8" y="62"/>
                  </a:lnTo>
                  <a:lnTo>
                    <a:pt x="0" y="79"/>
                  </a:lnTo>
                  <a:lnTo>
                    <a:pt x="0" y="99"/>
                  </a:lnTo>
                  <a:lnTo>
                    <a:pt x="6" y="116"/>
                  </a:lnTo>
                  <a:lnTo>
                    <a:pt x="20" y="133"/>
                  </a:lnTo>
                  <a:close/>
                </a:path>
              </a:pathLst>
            </a:custGeom>
            <a:solidFill>
              <a:srgbClr val="B0F7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1" name="Freeform 224"/>
            <p:cNvSpPr>
              <a:spLocks/>
            </p:cNvSpPr>
            <p:nvPr/>
          </p:nvSpPr>
          <p:spPr bwMode="auto">
            <a:xfrm>
              <a:off x="5020" y="2643"/>
              <a:ext cx="46" cy="56"/>
            </a:xfrm>
            <a:custGeom>
              <a:avLst/>
              <a:gdLst>
                <a:gd name="T0" fmla="*/ 1 w 91"/>
                <a:gd name="T1" fmla="*/ 2 h 112"/>
                <a:gd name="T2" fmla="*/ 1 w 91"/>
                <a:gd name="T3" fmla="*/ 2 h 112"/>
                <a:gd name="T4" fmla="*/ 1 w 91"/>
                <a:gd name="T5" fmla="*/ 2 h 112"/>
                <a:gd name="T6" fmla="*/ 1 w 91"/>
                <a:gd name="T7" fmla="*/ 2 h 112"/>
                <a:gd name="T8" fmla="*/ 1 w 91"/>
                <a:gd name="T9" fmla="*/ 2 h 112"/>
                <a:gd name="T10" fmla="*/ 2 w 91"/>
                <a:gd name="T11" fmla="*/ 2 h 112"/>
                <a:gd name="T12" fmla="*/ 2 w 91"/>
                <a:gd name="T13" fmla="*/ 2 h 112"/>
                <a:gd name="T14" fmla="*/ 2 w 91"/>
                <a:gd name="T15" fmla="*/ 2 h 112"/>
                <a:gd name="T16" fmla="*/ 2 w 91"/>
                <a:gd name="T17" fmla="*/ 2 h 112"/>
                <a:gd name="T18" fmla="*/ 2 w 91"/>
                <a:gd name="T19" fmla="*/ 1 h 112"/>
                <a:gd name="T20" fmla="*/ 2 w 91"/>
                <a:gd name="T21" fmla="*/ 1 h 112"/>
                <a:gd name="T22" fmla="*/ 2 w 91"/>
                <a:gd name="T23" fmla="*/ 1 h 112"/>
                <a:gd name="T24" fmla="*/ 2 w 91"/>
                <a:gd name="T25" fmla="*/ 1 h 112"/>
                <a:gd name="T26" fmla="*/ 2 w 91"/>
                <a:gd name="T27" fmla="*/ 1 h 112"/>
                <a:gd name="T28" fmla="*/ 2 w 91"/>
                <a:gd name="T29" fmla="*/ 1 h 112"/>
                <a:gd name="T30" fmla="*/ 1 w 91"/>
                <a:gd name="T31" fmla="*/ 0 h 112"/>
                <a:gd name="T32" fmla="*/ 1 w 91"/>
                <a:gd name="T33" fmla="*/ 1 h 112"/>
                <a:gd name="T34" fmla="*/ 1 w 91"/>
                <a:gd name="T35" fmla="*/ 1 h 112"/>
                <a:gd name="T36" fmla="*/ 1 w 91"/>
                <a:gd name="T37" fmla="*/ 1 h 112"/>
                <a:gd name="T38" fmla="*/ 1 w 91"/>
                <a:gd name="T39" fmla="*/ 1 h 112"/>
                <a:gd name="T40" fmla="*/ 1 w 91"/>
                <a:gd name="T41" fmla="*/ 1 h 112"/>
                <a:gd name="T42" fmla="*/ 0 w 91"/>
                <a:gd name="T43" fmla="*/ 1 h 112"/>
                <a:gd name="T44" fmla="*/ 0 w 91"/>
                <a:gd name="T45" fmla="*/ 2 h 112"/>
                <a:gd name="T46" fmla="*/ 1 w 91"/>
                <a:gd name="T47" fmla="*/ 2 h 112"/>
                <a:gd name="T48" fmla="*/ 1 w 91"/>
                <a:gd name="T49" fmla="*/ 2 h 1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1"/>
                <a:gd name="T76" fmla="*/ 0 h 112"/>
                <a:gd name="T77" fmla="*/ 91 w 91"/>
                <a:gd name="T78" fmla="*/ 112 h 11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1" h="112">
                  <a:moveTo>
                    <a:pt x="16" y="110"/>
                  </a:moveTo>
                  <a:lnTo>
                    <a:pt x="20" y="110"/>
                  </a:lnTo>
                  <a:lnTo>
                    <a:pt x="35" y="112"/>
                  </a:lnTo>
                  <a:lnTo>
                    <a:pt x="45" y="110"/>
                  </a:lnTo>
                  <a:lnTo>
                    <a:pt x="56" y="109"/>
                  </a:lnTo>
                  <a:lnTo>
                    <a:pt x="68" y="103"/>
                  </a:lnTo>
                  <a:lnTo>
                    <a:pt x="80" y="97"/>
                  </a:lnTo>
                  <a:lnTo>
                    <a:pt x="88" y="83"/>
                  </a:lnTo>
                  <a:lnTo>
                    <a:pt x="91" y="72"/>
                  </a:lnTo>
                  <a:lnTo>
                    <a:pt x="91" y="58"/>
                  </a:lnTo>
                  <a:lnTo>
                    <a:pt x="89" y="46"/>
                  </a:lnTo>
                  <a:lnTo>
                    <a:pt x="84" y="33"/>
                  </a:lnTo>
                  <a:lnTo>
                    <a:pt x="78" y="21"/>
                  </a:lnTo>
                  <a:lnTo>
                    <a:pt x="72" y="14"/>
                  </a:lnTo>
                  <a:lnTo>
                    <a:pt x="66" y="10"/>
                  </a:lnTo>
                  <a:lnTo>
                    <a:pt x="47" y="0"/>
                  </a:lnTo>
                  <a:lnTo>
                    <a:pt x="31" y="4"/>
                  </a:lnTo>
                  <a:lnTo>
                    <a:pt x="25" y="8"/>
                  </a:lnTo>
                  <a:lnTo>
                    <a:pt x="20" y="19"/>
                  </a:lnTo>
                  <a:lnTo>
                    <a:pt x="12" y="31"/>
                  </a:lnTo>
                  <a:lnTo>
                    <a:pt x="6" y="4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" y="95"/>
                  </a:lnTo>
                  <a:lnTo>
                    <a:pt x="16" y="110"/>
                  </a:lnTo>
                  <a:close/>
                </a:path>
              </a:pathLst>
            </a:custGeom>
            <a:solidFill>
              <a:srgbClr val="CFFA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2" name="Freeform 225"/>
            <p:cNvSpPr>
              <a:spLocks/>
            </p:cNvSpPr>
            <p:nvPr/>
          </p:nvSpPr>
          <p:spPr bwMode="auto">
            <a:xfrm>
              <a:off x="5021" y="2654"/>
              <a:ext cx="38" cy="44"/>
            </a:xfrm>
            <a:custGeom>
              <a:avLst/>
              <a:gdLst>
                <a:gd name="T0" fmla="*/ 1 w 76"/>
                <a:gd name="T1" fmla="*/ 1 h 89"/>
                <a:gd name="T2" fmla="*/ 1 w 76"/>
                <a:gd name="T3" fmla="*/ 1 h 89"/>
                <a:gd name="T4" fmla="*/ 1 w 76"/>
                <a:gd name="T5" fmla="*/ 1 h 89"/>
                <a:gd name="T6" fmla="*/ 1 w 76"/>
                <a:gd name="T7" fmla="*/ 1 h 89"/>
                <a:gd name="T8" fmla="*/ 1 w 76"/>
                <a:gd name="T9" fmla="*/ 1 h 89"/>
                <a:gd name="T10" fmla="*/ 1 w 76"/>
                <a:gd name="T11" fmla="*/ 1 h 89"/>
                <a:gd name="T12" fmla="*/ 1 w 76"/>
                <a:gd name="T13" fmla="*/ 0 h 89"/>
                <a:gd name="T14" fmla="*/ 1 w 76"/>
                <a:gd name="T15" fmla="*/ 0 h 89"/>
                <a:gd name="T16" fmla="*/ 1 w 76"/>
                <a:gd name="T17" fmla="*/ 0 h 89"/>
                <a:gd name="T18" fmla="*/ 1 w 76"/>
                <a:gd name="T19" fmla="*/ 0 h 89"/>
                <a:gd name="T20" fmla="*/ 1 w 76"/>
                <a:gd name="T21" fmla="*/ 0 h 89"/>
                <a:gd name="T22" fmla="*/ 1 w 76"/>
                <a:gd name="T23" fmla="*/ 0 h 89"/>
                <a:gd name="T24" fmla="*/ 1 w 76"/>
                <a:gd name="T25" fmla="*/ 0 h 89"/>
                <a:gd name="T26" fmla="*/ 1 w 76"/>
                <a:gd name="T27" fmla="*/ 0 h 89"/>
                <a:gd name="T28" fmla="*/ 1 w 76"/>
                <a:gd name="T29" fmla="*/ 0 h 89"/>
                <a:gd name="T30" fmla="*/ 1 w 76"/>
                <a:gd name="T31" fmla="*/ 0 h 89"/>
                <a:gd name="T32" fmla="*/ 1 w 76"/>
                <a:gd name="T33" fmla="*/ 0 h 89"/>
                <a:gd name="T34" fmla="*/ 0 w 76"/>
                <a:gd name="T35" fmla="*/ 0 h 89"/>
                <a:gd name="T36" fmla="*/ 0 w 76"/>
                <a:gd name="T37" fmla="*/ 0 h 89"/>
                <a:gd name="T38" fmla="*/ 1 w 76"/>
                <a:gd name="T39" fmla="*/ 1 h 89"/>
                <a:gd name="T40" fmla="*/ 1 w 76"/>
                <a:gd name="T41" fmla="*/ 1 h 8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6"/>
                <a:gd name="T64" fmla="*/ 0 h 89"/>
                <a:gd name="T65" fmla="*/ 76 w 76"/>
                <a:gd name="T66" fmla="*/ 89 h 8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6" h="89">
                  <a:moveTo>
                    <a:pt x="14" y="88"/>
                  </a:moveTo>
                  <a:lnTo>
                    <a:pt x="18" y="88"/>
                  </a:lnTo>
                  <a:lnTo>
                    <a:pt x="31" y="89"/>
                  </a:lnTo>
                  <a:lnTo>
                    <a:pt x="47" y="86"/>
                  </a:lnTo>
                  <a:lnTo>
                    <a:pt x="66" y="76"/>
                  </a:lnTo>
                  <a:lnTo>
                    <a:pt x="72" y="64"/>
                  </a:lnTo>
                  <a:lnTo>
                    <a:pt x="76" y="55"/>
                  </a:lnTo>
                  <a:lnTo>
                    <a:pt x="74" y="45"/>
                  </a:lnTo>
                  <a:lnTo>
                    <a:pt x="74" y="35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39" y="0"/>
                  </a:lnTo>
                  <a:lnTo>
                    <a:pt x="29" y="4"/>
                  </a:lnTo>
                  <a:lnTo>
                    <a:pt x="23" y="8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6" y="37"/>
                  </a:lnTo>
                  <a:lnTo>
                    <a:pt x="0" y="49"/>
                  </a:lnTo>
                  <a:lnTo>
                    <a:pt x="0" y="62"/>
                  </a:lnTo>
                  <a:lnTo>
                    <a:pt x="4" y="74"/>
                  </a:lnTo>
                  <a:lnTo>
                    <a:pt x="14" y="88"/>
                  </a:lnTo>
                  <a:close/>
                </a:path>
              </a:pathLst>
            </a:custGeom>
            <a:solidFill>
              <a:srgbClr val="EDFA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3" name="Freeform 226"/>
            <p:cNvSpPr>
              <a:spLocks/>
            </p:cNvSpPr>
            <p:nvPr/>
          </p:nvSpPr>
          <p:spPr bwMode="auto">
            <a:xfrm>
              <a:off x="5014" y="2637"/>
              <a:ext cx="55" cy="69"/>
            </a:xfrm>
            <a:custGeom>
              <a:avLst/>
              <a:gdLst>
                <a:gd name="T0" fmla="*/ 1 w 108"/>
                <a:gd name="T1" fmla="*/ 2 h 138"/>
                <a:gd name="T2" fmla="*/ 1 w 108"/>
                <a:gd name="T3" fmla="*/ 2 h 138"/>
                <a:gd name="T4" fmla="*/ 1 w 108"/>
                <a:gd name="T5" fmla="*/ 2 h 138"/>
                <a:gd name="T6" fmla="*/ 1 w 108"/>
                <a:gd name="T7" fmla="*/ 2 h 138"/>
                <a:gd name="T8" fmla="*/ 2 w 108"/>
                <a:gd name="T9" fmla="*/ 2 h 138"/>
                <a:gd name="T10" fmla="*/ 2 w 108"/>
                <a:gd name="T11" fmla="*/ 1 h 138"/>
                <a:gd name="T12" fmla="*/ 2 w 108"/>
                <a:gd name="T13" fmla="*/ 1 h 138"/>
                <a:gd name="T14" fmla="*/ 2 w 108"/>
                <a:gd name="T15" fmla="*/ 1 h 138"/>
                <a:gd name="T16" fmla="*/ 2 w 108"/>
                <a:gd name="T17" fmla="*/ 1 h 138"/>
                <a:gd name="T18" fmla="*/ 2 w 108"/>
                <a:gd name="T19" fmla="*/ 1 h 138"/>
                <a:gd name="T20" fmla="*/ 2 w 108"/>
                <a:gd name="T21" fmla="*/ 1 h 138"/>
                <a:gd name="T22" fmla="*/ 2 w 108"/>
                <a:gd name="T23" fmla="*/ 1 h 138"/>
                <a:gd name="T24" fmla="*/ 2 w 108"/>
                <a:gd name="T25" fmla="*/ 1 h 138"/>
                <a:gd name="T26" fmla="*/ 2 w 108"/>
                <a:gd name="T27" fmla="*/ 1 h 138"/>
                <a:gd name="T28" fmla="*/ 1 w 108"/>
                <a:gd name="T29" fmla="*/ 1 h 138"/>
                <a:gd name="T30" fmla="*/ 1 w 108"/>
                <a:gd name="T31" fmla="*/ 1 h 138"/>
                <a:gd name="T32" fmla="*/ 1 w 108"/>
                <a:gd name="T33" fmla="*/ 1 h 138"/>
                <a:gd name="T34" fmla="*/ 1 w 108"/>
                <a:gd name="T35" fmla="*/ 0 h 138"/>
                <a:gd name="T36" fmla="*/ 1 w 108"/>
                <a:gd name="T37" fmla="*/ 1 h 138"/>
                <a:gd name="T38" fmla="*/ 1 w 108"/>
                <a:gd name="T39" fmla="*/ 1 h 138"/>
                <a:gd name="T40" fmla="*/ 1 w 108"/>
                <a:gd name="T41" fmla="*/ 1 h 138"/>
                <a:gd name="T42" fmla="*/ 0 w 108"/>
                <a:gd name="T43" fmla="*/ 1 h 138"/>
                <a:gd name="T44" fmla="*/ 0 w 108"/>
                <a:gd name="T45" fmla="*/ 1 h 138"/>
                <a:gd name="T46" fmla="*/ 0 w 108"/>
                <a:gd name="T47" fmla="*/ 1 h 138"/>
                <a:gd name="T48" fmla="*/ 1 w 108"/>
                <a:gd name="T49" fmla="*/ 1 h 138"/>
                <a:gd name="T50" fmla="*/ 1 w 108"/>
                <a:gd name="T51" fmla="*/ 1 h 138"/>
                <a:gd name="T52" fmla="*/ 1 w 108"/>
                <a:gd name="T53" fmla="*/ 2 h 13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8"/>
                <a:gd name="T82" fmla="*/ 0 h 138"/>
                <a:gd name="T83" fmla="*/ 108 w 108"/>
                <a:gd name="T84" fmla="*/ 138 h 13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8" h="138">
                  <a:moveTo>
                    <a:pt x="25" y="134"/>
                  </a:moveTo>
                  <a:lnTo>
                    <a:pt x="29" y="136"/>
                  </a:lnTo>
                  <a:lnTo>
                    <a:pt x="46" y="138"/>
                  </a:lnTo>
                  <a:lnTo>
                    <a:pt x="58" y="136"/>
                  </a:lnTo>
                  <a:lnTo>
                    <a:pt x="69" y="132"/>
                  </a:lnTo>
                  <a:lnTo>
                    <a:pt x="83" y="126"/>
                  </a:lnTo>
                  <a:lnTo>
                    <a:pt x="99" y="117"/>
                  </a:lnTo>
                  <a:lnTo>
                    <a:pt x="106" y="101"/>
                  </a:lnTo>
                  <a:lnTo>
                    <a:pt x="108" y="88"/>
                  </a:lnTo>
                  <a:lnTo>
                    <a:pt x="104" y="70"/>
                  </a:lnTo>
                  <a:lnTo>
                    <a:pt x="97" y="55"/>
                  </a:lnTo>
                  <a:lnTo>
                    <a:pt x="85" y="37"/>
                  </a:lnTo>
                  <a:lnTo>
                    <a:pt x="75" y="26"/>
                  </a:lnTo>
                  <a:lnTo>
                    <a:pt x="64" y="14"/>
                  </a:lnTo>
                  <a:lnTo>
                    <a:pt x="56" y="10"/>
                  </a:lnTo>
                  <a:lnTo>
                    <a:pt x="42" y="6"/>
                  </a:lnTo>
                  <a:lnTo>
                    <a:pt x="31" y="2"/>
                  </a:lnTo>
                  <a:lnTo>
                    <a:pt x="21" y="0"/>
                  </a:lnTo>
                  <a:lnTo>
                    <a:pt x="15" y="8"/>
                  </a:lnTo>
                  <a:lnTo>
                    <a:pt x="9" y="14"/>
                  </a:lnTo>
                  <a:lnTo>
                    <a:pt x="5" y="26"/>
                  </a:lnTo>
                  <a:lnTo>
                    <a:pt x="0" y="41"/>
                  </a:lnTo>
                  <a:lnTo>
                    <a:pt x="0" y="60"/>
                  </a:lnTo>
                  <a:lnTo>
                    <a:pt x="0" y="78"/>
                  </a:lnTo>
                  <a:lnTo>
                    <a:pt x="4" y="99"/>
                  </a:lnTo>
                  <a:lnTo>
                    <a:pt x="11" y="117"/>
                  </a:lnTo>
                  <a:lnTo>
                    <a:pt x="25" y="1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4" name="Freeform 227"/>
            <p:cNvSpPr>
              <a:spLocks/>
            </p:cNvSpPr>
            <p:nvPr/>
          </p:nvSpPr>
          <p:spPr bwMode="auto">
            <a:xfrm>
              <a:off x="5025" y="2668"/>
              <a:ext cx="23" cy="31"/>
            </a:xfrm>
            <a:custGeom>
              <a:avLst/>
              <a:gdLst>
                <a:gd name="T0" fmla="*/ 1 w 46"/>
                <a:gd name="T1" fmla="*/ 1 h 62"/>
                <a:gd name="T2" fmla="*/ 1 w 46"/>
                <a:gd name="T3" fmla="*/ 1 h 62"/>
                <a:gd name="T4" fmla="*/ 1 w 46"/>
                <a:gd name="T5" fmla="*/ 1 h 62"/>
                <a:gd name="T6" fmla="*/ 1 w 46"/>
                <a:gd name="T7" fmla="*/ 1 h 62"/>
                <a:gd name="T8" fmla="*/ 1 w 46"/>
                <a:gd name="T9" fmla="*/ 1 h 62"/>
                <a:gd name="T10" fmla="*/ 1 w 46"/>
                <a:gd name="T11" fmla="*/ 1 h 62"/>
                <a:gd name="T12" fmla="*/ 1 w 46"/>
                <a:gd name="T13" fmla="*/ 1 h 62"/>
                <a:gd name="T14" fmla="*/ 1 w 46"/>
                <a:gd name="T15" fmla="*/ 1 h 62"/>
                <a:gd name="T16" fmla="*/ 1 w 46"/>
                <a:gd name="T17" fmla="*/ 1 h 62"/>
                <a:gd name="T18" fmla="*/ 1 w 46"/>
                <a:gd name="T19" fmla="*/ 0 h 62"/>
                <a:gd name="T20" fmla="*/ 1 w 46"/>
                <a:gd name="T21" fmla="*/ 1 h 62"/>
                <a:gd name="T22" fmla="*/ 1 w 46"/>
                <a:gd name="T23" fmla="*/ 1 h 62"/>
                <a:gd name="T24" fmla="*/ 0 w 46"/>
                <a:gd name="T25" fmla="*/ 1 h 62"/>
                <a:gd name="T26" fmla="*/ 1 w 46"/>
                <a:gd name="T27" fmla="*/ 1 h 62"/>
                <a:gd name="T28" fmla="*/ 1 w 46"/>
                <a:gd name="T29" fmla="*/ 1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"/>
                <a:gd name="T46" fmla="*/ 0 h 62"/>
                <a:gd name="T47" fmla="*/ 46 w 46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" h="62">
                  <a:moveTo>
                    <a:pt x="12" y="60"/>
                  </a:moveTo>
                  <a:lnTo>
                    <a:pt x="14" y="60"/>
                  </a:lnTo>
                  <a:lnTo>
                    <a:pt x="21" y="62"/>
                  </a:lnTo>
                  <a:lnTo>
                    <a:pt x="31" y="60"/>
                  </a:lnTo>
                  <a:lnTo>
                    <a:pt x="43" y="53"/>
                  </a:lnTo>
                  <a:lnTo>
                    <a:pt x="46" y="39"/>
                  </a:lnTo>
                  <a:lnTo>
                    <a:pt x="43" y="26"/>
                  </a:lnTo>
                  <a:lnTo>
                    <a:pt x="33" y="12"/>
                  </a:lnTo>
                  <a:lnTo>
                    <a:pt x="25" y="4"/>
                  </a:lnTo>
                  <a:lnTo>
                    <a:pt x="14" y="0"/>
                  </a:lnTo>
                  <a:lnTo>
                    <a:pt x="6" y="4"/>
                  </a:lnTo>
                  <a:lnTo>
                    <a:pt x="2" y="12"/>
                  </a:lnTo>
                  <a:lnTo>
                    <a:pt x="0" y="27"/>
                  </a:lnTo>
                  <a:lnTo>
                    <a:pt x="2" y="45"/>
                  </a:lnTo>
                  <a:lnTo>
                    <a:pt x="12" y="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5" name="Freeform 228"/>
            <p:cNvSpPr>
              <a:spLocks/>
            </p:cNvSpPr>
            <p:nvPr/>
          </p:nvSpPr>
          <p:spPr bwMode="auto">
            <a:xfrm>
              <a:off x="5210" y="2281"/>
              <a:ext cx="95" cy="285"/>
            </a:xfrm>
            <a:custGeom>
              <a:avLst/>
              <a:gdLst>
                <a:gd name="T0" fmla="*/ 0 w 190"/>
                <a:gd name="T1" fmla="*/ 0 h 570"/>
                <a:gd name="T2" fmla="*/ 3 w 190"/>
                <a:gd name="T3" fmla="*/ 1 h 570"/>
                <a:gd name="T4" fmla="*/ 3 w 190"/>
                <a:gd name="T5" fmla="*/ 1 h 570"/>
                <a:gd name="T6" fmla="*/ 3 w 190"/>
                <a:gd name="T7" fmla="*/ 2 h 570"/>
                <a:gd name="T8" fmla="*/ 3 w 190"/>
                <a:gd name="T9" fmla="*/ 3 h 570"/>
                <a:gd name="T10" fmla="*/ 1 w 190"/>
                <a:gd name="T11" fmla="*/ 4 h 570"/>
                <a:gd name="T12" fmla="*/ 1 w 190"/>
                <a:gd name="T13" fmla="*/ 6 h 570"/>
                <a:gd name="T14" fmla="*/ 1 w 190"/>
                <a:gd name="T15" fmla="*/ 7 h 570"/>
                <a:gd name="T16" fmla="*/ 1 w 190"/>
                <a:gd name="T17" fmla="*/ 9 h 5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"/>
                <a:gd name="T28" fmla="*/ 0 h 570"/>
                <a:gd name="T29" fmla="*/ 190 w 190"/>
                <a:gd name="T30" fmla="*/ 570 h 5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" h="570">
                  <a:moveTo>
                    <a:pt x="0" y="0"/>
                  </a:moveTo>
                  <a:lnTo>
                    <a:pt x="134" y="37"/>
                  </a:lnTo>
                  <a:lnTo>
                    <a:pt x="190" y="91"/>
                  </a:lnTo>
                  <a:lnTo>
                    <a:pt x="188" y="157"/>
                  </a:lnTo>
                  <a:lnTo>
                    <a:pt x="154" y="234"/>
                  </a:lnTo>
                  <a:lnTo>
                    <a:pt x="103" y="316"/>
                  </a:lnTo>
                  <a:lnTo>
                    <a:pt x="64" y="401"/>
                  </a:lnTo>
                  <a:lnTo>
                    <a:pt x="57" y="486"/>
                  </a:lnTo>
                  <a:lnTo>
                    <a:pt x="103" y="570"/>
                  </a:lnTo>
                </a:path>
              </a:pathLst>
            </a:custGeom>
            <a:noFill/>
            <a:ln w="17463">
              <a:solidFill>
                <a:srgbClr val="F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6" name="Freeform 229"/>
            <p:cNvSpPr>
              <a:spLocks/>
            </p:cNvSpPr>
            <p:nvPr/>
          </p:nvSpPr>
          <p:spPr bwMode="auto">
            <a:xfrm>
              <a:off x="4711" y="2290"/>
              <a:ext cx="510" cy="186"/>
            </a:xfrm>
            <a:custGeom>
              <a:avLst/>
              <a:gdLst>
                <a:gd name="T0" fmla="*/ 2 w 1020"/>
                <a:gd name="T1" fmla="*/ 1 h 372"/>
                <a:gd name="T2" fmla="*/ 2 w 1020"/>
                <a:gd name="T3" fmla="*/ 1 h 372"/>
                <a:gd name="T4" fmla="*/ 2 w 1020"/>
                <a:gd name="T5" fmla="*/ 1 h 372"/>
                <a:gd name="T6" fmla="*/ 1 w 1020"/>
                <a:gd name="T7" fmla="*/ 1 h 372"/>
                <a:gd name="T8" fmla="*/ 1 w 1020"/>
                <a:gd name="T9" fmla="*/ 1 h 372"/>
                <a:gd name="T10" fmla="*/ 1 w 1020"/>
                <a:gd name="T11" fmla="*/ 3 h 372"/>
                <a:gd name="T12" fmla="*/ 1 w 1020"/>
                <a:gd name="T13" fmla="*/ 3 h 372"/>
                <a:gd name="T14" fmla="*/ 1 w 1020"/>
                <a:gd name="T15" fmla="*/ 3 h 372"/>
                <a:gd name="T16" fmla="*/ 0 w 1020"/>
                <a:gd name="T17" fmla="*/ 3 h 372"/>
                <a:gd name="T18" fmla="*/ 2 w 1020"/>
                <a:gd name="T19" fmla="*/ 5 h 372"/>
                <a:gd name="T20" fmla="*/ 4 w 1020"/>
                <a:gd name="T21" fmla="*/ 6 h 372"/>
                <a:gd name="T22" fmla="*/ 6 w 1020"/>
                <a:gd name="T23" fmla="*/ 6 h 372"/>
                <a:gd name="T24" fmla="*/ 7 w 1020"/>
                <a:gd name="T25" fmla="*/ 6 h 372"/>
                <a:gd name="T26" fmla="*/ 9 w 1020"/>
                <a:gd name="T27" fmla="*/ 6 h 372"/>
                <a:gd name="T28" fmla="*/ 12 w 1020"/>
                <a:gd name="T29" fmla="*/ 6 h 372"/>
                <a:gd name="T30" fmla="*/ 14 w 1020"/>
                <a:gd name="T31" fmla="*/ 5 h 372"/>
                <a:gd name="T32" fmla="*/ 16 w 1020"/>
                <a:gd name="T33" fmla="*/ 3 h 372"/>
                <a:gd name="T34" fmla="*/ 16 w 1020"/>
                <a:gd name="T35" fmla="*/ 3 h 372"/>
                <a:gd name="T36" fmla="*/ 16 w 1020"/>
                <a:gd name="T37" fmla="*/ 3 h 372"/>
                <a:gd name="T38" fmla="*/ 16 w 1020"/>
                <a:gd name="T39" fmla="*/ 3 h 372"/>
                <a:gd name="T40" fmla="*/ 16 w 1020"/>
                <a:gd name="T41" fmla="*/ 1 h 372"/>
                <a:gd name="T42" fmla="*/ 15 w 1020"/>
                <a:gd name="T43" fmla="*/ 1 h 372"/>
                <a:gd name="T44" fmla="*/ 15 w 1020"/>
                <a:gd name="T45" fmla="*/ 1 h 372"/>
                <a:gd name="T46" fmla="*/ 15 w 1020"/>
                <a:gd name="T47" fmla="*/ 1 h 372"/>
                <a:gd name="T48" fmla="*/ 15 w 1020"/>
                <a:gd name="T49" fmla="*/ 0 h 372"/>
                <a:gd name="T50" fmla="*/ 13 w 1020"/>
                <a:gd name="T51" fmla="*/ 0 h 372"/>
                <a:gd name="T52" fmla="*/ 12 w 1020"/>
                <a:gd name="T53" fmla="*/ 1 h 372"/>
                <a:gd name="T54" fmla="*/ 10 w 1020"/>
                <a:gd name="T55" fmla="*/ 1 h 372"/>
                <a:gd name="T56" fmla="*/ 8 w 1020"/>
                <a:gd name="T57" fmla="*/ 1 h 372"/>
                <a:gd name="T58" fmla="*/ 7 w 1020"/>
                <a:gd name="T59" fmla="*/ 1 h 372"/>
                <a:gd name="T60" fmla="*/ 5 w 1020"/>
                <a:gd name="T61" fmla="*/ 1 h 372"/>
                <a:gd name="T62" fmla="*/ 4 w 1020"/>
                <a:gd name="T63" fmla="*/ 1 h 372"/>
                <a:gd name="T64" fmla="*/ 2 w 1020"/>
                <a:gd name="T65" fmla="*/ 1 h 3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20"/>
                <a:gd name="T100" fmla="*/ 0 h 372"/>
                <a:gd name="T101" fmla="*/ 1020 w 1020"/>
                <a:gd name="T102" fmla="*/ 372 h 3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20" h="372">
                  <a:moveTo>
                    <a:pt x="102" y="18"/>
                  </a:moveTo>
                  <a:lnTo>
                    <a:pt x="89" y="39"/>
                  </a:lnTo>
                  <a:lnTo>
                    <a:pt x="77" y="66"/>
                  </a:lnTo>
                  <a:lnTo>
                    <a:pt x="64" y="95"/>
                  </a:lnTo>
                  <a:lnTo>
                    <a:pt x="50" y="126"/>
                  </a:lnTo>
                  <a:lnTo>
                    <a:pt x="36" y="155"/>
                  </a:lnTo>
                  <a:lnTo>
                    <a:pt x="23" y="186"/>
                  </a:lnTo>
                  <a:lnTo>
                    <a:pt x="11" y="213"/>
                  </a:lnTo>
                  <a:lnTo>
                    <a:pt x="0" y="239"/>
                  </a:lnTo>
                  <a:lnTo>
                    <a:pt x="104" y="283"/>
                  </a:lnTo>
                  <a:lnTo>
                    <a:pt x="213" y="324"/>
                  </a:lnTo>
                  <a:lnTo>
                    <a:pt x="325" y="355"/>
                  </a:lnTo>
                  <a:lnTo>
                    <a:pt x="448" y="372"/>
                  </a:lnTo>
                  <a:lnTo>
                    <a:pt x="574" y="372"/>
                  </a:lnTo>
                  <a:lnTo>
                    <a:pt x="711" y="353"/>
                  </a:lnTo>
                  <a:lnTo>
                    <a:pt x="859" y="307"/>
                  </a:lnTo>
                  <a:lnTo>
                    <a:pt x="1020" y="235"/>
                  </a:lnTo>
                  <a:lnTo>
                    <a:pt x="1004" y="208"/>
                  </a:lnTo>
                  <a:lnTo>
                    <a:pt x="993" y="181"/>
                  </a:lnTo>
                  <a:lnTo>
                    <a:pt x="977" y="148"/>
                  </a:lnTo>
                  <a:lnTo>
                    <a:pt x="965" y="117"/>
                  </a:lnTo>
                  <a:lnTo>
                    <a:pt x="950" y="84"/>
                  </a:lnTo>
                  <a:lnTo>
                    <a:pt x="936" y="53"/>
                  </a:lnTo>
                  <a:lnTo>
                    <a:pt x="923" y="23"/>
                  </a:lnTo>
                  <a:lnTo>
                    <a:pt x="911" y="0"/>
                  </a:lnTo>
                  <a:lnTo>
                    <a:pt x="808" y="0"/>
                  </a:lnTo>
                  <a:lnTo>
                    <a:pt x="707" y="4"/>
                  </a:lnTo>
                  <a:lnTo>
                    <a:pt x="607" y="4"/>
                  </a:lnTo>
                  <a:lnTo>
                    <a:pt x="506" y="8"/>
                  </a:lnTo>
                  <a:lnTo>
                    <a:pt x="403" y="10"/>
                  </a:lnTo>
                  <a:lnTo>
                    <a:pt x="304" y="12"/>
                  </a:lnTo>
                  <a:lnTo>
                    <a:pt x="201" y="14"/>
                  </a:lnTo>
                  <a:lnTo>
                    <a:pt x="102" y="18"/>
                  </a:lnTo>
                  <a:close/>
                </a:path>
              </a:pathLst>
            </a:custGeom>
            <a:solidFill>
              <a:srgbClr val="0003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7" name="Freeform 230"/>
            <p:cNvSpPr>
              <a:spLocks/>
            </p:cNvSpPr>
            <p:nvPr/>
          </p:nvSpPr>
          <p:spPr bwMode="auto">
            <a:xfrm>
              <a:off x="4713" y="2290"/>
              <a:ext cx="506" cy="179"/>
            </a:xfrm>
            <a:custGeom>
              <a:avLst/>
              <a:gdLst>
                <a:gd name="T0" fmla="*/ 1 w 1013"/>
                <a:gd name="T1" fmla="*/ 0 h 359"/>
                <a:gd name="T2" fmla="*/ 1 w 1013"/>
                <a:gd name="T3" fmla="*/ 0 h 359"/>
                <a:gd name="T4" fmla="*/ 1 w 1013"/>
                <a:gd name="T5" fmla="*/ 0 h 359"/>
                <a:gd name="T6" fmla="*/ 0 w 1013"/>
                <a:gd name="T7" fmla="*/ 1 h 359"/>
                <a:gd name="T8" fmla="*/ 0 w 1013"/>
                <a:gd name="T9" fmla="*/ 1 h 359"/>
                <a:gd name="T10" fmla="*/ 0 w 1013"/>
                <a:gd name="T11" fmla="*/ 2 h 359"/>
                <a:gd name="T12" fmla="*/ 0 w 1013"/>
                <a:gd name="T13" fmla="*/ 2 h 359"/>
                <a:gd name="T14" fmla="*/ 0 w 1013"/>
                <a:gd name="T15" fmla="*/ 3 h 359"/>
                <a:gd name="T16" fmla="*/ 0 w 1013"/>
                <a:gd name="T17" fmla="*/ 3 h 359"/>
                <a:gd name="T18" fmla="*/ 1 w 1013"/>
                <a:gd name="T19" fmla="*/ 4 h 359"/>
                <a:gd name="T20" fmla="*/ 3 w 1013"/>
                <a:gd name="T21" fmla="*/ 4 h 359"/>
                <a:gd name="T22" fmla="*/ 5 w 1013"/>
                <a:gd name="T23" fmla="*/ 5 h 359"/>
                <a:gd name="T24" fmla="*/ 7 w 1013"/>
                <a:gd name="T25" fmla="*/ 5 h 359"/>
                <a:gd name="T26" fmla="*/ 8 w 1013"/>
                <a:gd name="T27" fmla="*/ 5 h 359"/>
                <a:gd name="T28" fmla="*/ 11 w 1013"/>
                <a:gd name="T29" fmla="*/ 5 h 359"/>
                <a:gd name="T30" fmla="*/ 13 w 1013"/>
                <a:gd name="T31" fmla="*/ 4 h 359"/>
                <a:gd name="T32" fmla="*/ 15 w 1013"/>
                <a:gd name="T33" fmla="*/ 3 h 359"/>
                <a:gd name="T34" fmla="*/ 15 w 1013"/>
                <a:gd name="T35" fmla="*/ 3 h 359"/>
                <a:gd name="T36" fmla="*/ 15 w 1013"/>
                <a:gd name="T37" fmla="*/ 2 h 359"/>
                <a:gd name="T38" fmla="*/ 15 w 1013"/>
                <a:gd name="T39" fmla="*/ 2 h 359"/>
                <a:gd name="T40" fmla="*/ 14 w 1013"/>
                <a:gd name="T41" fmla="*/ 1 h 359"/>
                <a:gd name="T42" fmla="*/ 14 w 1013"/>
                <a:gd name="T43" fmla="*/ 1 h 359"/>
                <a:gd name="T44" fmla="*/ 14 w 1013"/>
                <a:gd name="T45" fmla="*/ 0 h 359"/>
                <a:gd name="T46" fmla="*/ 14 w 1013"/>
                <a:gd name="T47" fmla="*/ 0 h 359"/>
                <a:gd name="T48" fmla="*/ 14 w 1013"/>
                <a:gd name="T49" fmla="*/ 0 h 359"/>
                <a:gd name="T50" fmla="*/ 12 w 1013"/>
                <a:gd name="T51" fmla="*/ 0 h 359"/>
                <a:gd name="T52" fmla="*/ 11 w 1013"/>
                <a:gd name="T53" fmla="*/ 0 h 359"/>
                <a:gd name="T54" fmla="*/ 9 w 1013"/>
                <a:gd name="T55" fmla="*/ 0 h 359"/>
                <a:gd name="T56" fmla="*/ 7 w 1013"/>
                <a:gd name="T57" fmla="*/ 0 h 359"/>
                <a:gd name="T58" fmla="*/ 6 w 1013"/>
                <a:gd name="T59" fmla="*/ 0 h 359"/>
                <a:gd name="T60" fmla="*/ 4 w 1013"/>
                <a:gd name="T61" fmla="*/ 0 h 359"/>
                <a:gd name="T62" fmla="*/ 3 w 1013"/>
                <a:gd name="T63" fmla="*/ 0 h 359"/>
                <a:gd name="T64" fmla="*/ 1 w 1013"/>
                <a:gd name="T65" fmla="*/ 0 h 35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13"/>
                <a:gd name="T100" fmla="*/ 0 h 359"/>
                <a:gd name="T101" fmla="*/ 1013 w 1013"/>
                <a:gd name="T102" fmla="*/ 359 h 35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13" h="359">
                  <a:moveTo>
                    <a:pt x="99" y="14"/>
                  </a:moveTo>
                  <a:lnTo>
                    <a:pt x="86" y="35"/>
                  </a:lnTo>
                  <a:lnTo>
                    <a:pt x="74" y="60"/>
                  </a:lnTo>
                  <a:lnTo>
                    <a:pt x="63" y="89"/>
                  </a:lnTo>
                  <a:lnTo>
                    <a:pt x="51" y="120"/>
                  </a:lnTo>
                  <a:lnTo>
                    <a:pt x="37" y="148"/>
                  </a:lnTo>
                  <a:lnTo>
                    <a:pt x="24" y="177"/>
                  </a:lnTo>
                  <a:lnTo>
                    <a:pt x="12" y="202"/>
                  </a:lnTo>
                  <a:lnTo>
                    <a:pt x="0" y="227"/>
                  </a:lnTo>
                  <a:lnTo>
                    <a:pt x="107" y="272"/>
                  </a:lnTo>
                  <a:lnTo>
                    <a:pt x="218" y="310"/>
                  </a:lnTo>
                  <a:lnTo>
                    <a:pt x="330" y="340"/>
                  </a:lnTo>
                  <a:lnTo>
                    <a:pt x="450" y="359"/>
                  </a:lnTo>
                  <a:lnTo>
                    <a:pt x="575" y="357"/>
                  </a:lnTo>
                  <a:lnTo>
                    <a:pt x="710" y="338"/>
                  </a:lnTo>
                  <a:lnTo>
                    <a:pt x="854" y="295"/>
                  </a:lnTo>
                  <a:lnTo>
                    <a:pt x="1013" y="225"/>
                  </a:lnTo>
                  <a:lnTo>
                    <a:pt x="997" y="200"/>
                  </a:lnTo>
                  <a:lnTo>
                    <a:pt x="984" y="173"/>
                  </a:lnTo>
                  <a:lnTo>
                    <a:pt x="970" y="142"/>
                  </a:lnTo>
                  <a:lnTo>
                    <a:pt x="959" y="113"/>
                  </a:lnTo>
                  <a:lnTo>
                    <a:pt x="945" y="80"/>
                  </a:lnTo>
                  <a:lnTo>
                    <a:pt x="933" y="51"/>
                  </a:lnTo>
                  <a:lnTo>
                    <a:pt x="920" y="22"/>
                  </a:lnTo>
                  <a:lnTo>
                    <a:pt x="908" y="0"/>
                  </a:lnTo>
                  <a:lnTo>
                    <a:pt x="805" y="0"/>
                  </a:lnTo>
                  <a:lnTo>
                    <a:pt x="704" y="4"/>
                  </a:lnTo>
                  <a:lnTo>
                    <a:pt x="604" y="4"/>
                  </a:lnTo>
                  <a:lnTo>
                    <a:pt x="503" y="8"/>
                  </a:lnTo>
                  <a:lnTo>
                    <a:pt x="400" y="8"/>
                  </a:lnTo>
                  <a:lnTo>
                    <a:pt x="301" y="10"/>
                  </a:lnTo>
                  <a:lnTo>
                    <a:pt x="198" y="12"/>
                  </a:lnTo>
                  <a:lnTo>
                    <a:pt x="99" y="14"/>
                  </a:lnTo>
                  <a:close/>
                </a:path>
              </a:pathLst>
            </a:custGeom>
            <a:solidFill>
              <a:srgbClr val="0003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8" name="Freeform 231"/>
            <p:cNvSpPr>
              <a:spLocks/>
            </p:cNvSpPr>
            <p:nvPr/>
          </p:nvSpPr>
          <p:spPr bwMode="auto">
            <a:xfrm>
              <a:off x="4722" y="2296"/>
              <a:ext cx="486" cy="172"/>
            </a:xfrm>
            <a:custGeom>
              <a:avLst/>
              <a:gdLst>
                <a:gd name="T0" fmla="*/ 2 w 971"/>
                <a:gd name="T1" fmla="*/ 0 h 345"/>
                <a:gd name="T2" fmla="*/ 2 w 971"/>
                <a:gd name="T3" fmla="*/ 0 h 345"/>
                <a:gd name="T4" fmla="*/ 2 w 971"/>
                <a:gd name="T5" fmla="*/ 0 h 345"/>
                <a:gd name="T6" fmla="*/ 2 w 971"/>
                <a:gd name="T7" fmla="*/ 1 h 345"/>
                <a:gd name="T8" fmla="*/ 1 w 971"/>
                <a:gd name="T9" fmla="*/ 1 h 345"/>
                <a:gd name="T10" fmla="*/ 1 w 971"/>
                <a:gd name="T11" fmla="*/ 2 h 345"/>
                <a:gd name="T12" fmla="*/ 1 w 971"/>
                <a:gd name="T13" fmla="*/ 2 h 345"/>
                <a:gd name="T14" fmla="*/ 1 w 971"/>
                <a:gd name="T15" fmla="*/ 3 h 345"/>
                <a:gd name="T16" fmla="*/ 0 w 971"/>
                <a:gd name="T17" fmla="*/ 3 h 345"/>
                <a:gd name="T18" fmla="*/ 2 w 971"/>
                <a:gd name="T19" fmla="*/ 4 h 345"/>
                <a:gd name="T20" fmla="*/ 4 w 971"/>
                <a:gd name="T21" fmla="*/ 4 h 345"/>
                <a:gd name="T22" fmla="*/ 5 w 971"/>
                <a:gd name="T23" fmla="*/ 5 h 345"/>
                <a:gd name="T24" fmla="*/ 7 w 971"/>
                <a:gd name="T25" fmla="*/ 5 h 345"/>
                <a:gd name="T26" fmla="*/ 9 w 971"/>
                <a:gd name="T27" fmla="*/ 5 h 345"/>
                <a:gd name="T28" fmla="*/ 11 w 971"/>
                <a:gd name="T29" fmla="*/ 5 h 345"/>
                <a:gd name="T30" fmla="*/ 13 w 971"/>
                <a:gd name="T31" fmla="*/ 4 h 345"/>
                <a:gd name="T32" fmla="*/ 16 w 971"/>
                <a:gd name="T33" fmla="*/ 3 h 345"/>
                <a:gd name="T34" fmla="*/ 15 w 971"/>
                <a:gd name="T35" fmla="*/ 3 h 345"/>
                <a:gd name="T36" fmla="*/ 15 w 971"/>
                <a:gd name="T37" fmla="*/ 2 h 345"/>
                <a:gd name="T38" fmla="*/ 15 w 971"/>
                <a:gd name="T39" fmla="*/ 2 h 345"/>
                <a:gd name="T40" fmla="*/ 15 w 971"/>
                <a:gd name="T41" fmla="*/ 1 h 345"/>
                <a:gd name="T42" fmla="*/ 15 w 971"/>
                <a:gd name="T43" fmla="*/ 1 h 345"/>
                <a:gd name="T44" fmla="*/ 14 w 971"/>
                <a:gd name="T45" fmla="*/ 0 h 345"/>
                <a:gd name="T46" fmla="*/ 14 w 971"/>
                <a:gd name="T47" fmla="*/ 0 h 345"/>
                <a:gd name="T48" fmla="*/ 14 w 971"/>
                <a:gd name="T49" fmla="*/ 0 h 345"/>
                <a:gd name="T50" fmla="*/ 13 w 971"/>
                <a:gd name="T51" fmla="*/ 0 h 345"/>
                <a:gd name="T52" fmla="*/ 11 w 971"/>
                <a:gd name="T53" fmla="*/ 0 h 345"/>
                <a:gd name="T54" fmla="*/ 10 w 971"/>
                <a:gd name="T55" fmla="*/ 0 h 345"/>
                <a:gd name="T56" fmla="*/ 8 w 971"/>
                <a:gd name="T57" fmla="*/ 0 h 345"/>
                <a:gd name="T58" fmla="*/ 7 w 971"/>
                <a:gd name="T59" fmla="*/ 0 h 345"/>
                <a:gd name="T60" fmla="*/ 5 w 971"/>
                <a:gd name="T61" fmla="*/ 0 h 345"/>
                <a:gd name="T62" fmla="*/ 4 w 971"/>
                <a:gd name="T63" fmla="*/ 0 h 345"/>
                <a:gd name="T64" fmla="*/ 2 w 971"/>
                <a:gd name="T65" fmla="*/ 0 h 3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71"/>
                <a:gd name="T100" fmla="*/ 0 h 345"/>
                <a:gd name="T101" fmla="*/ 971 w 971"/>
                <a:gd name="T102" fmla="*/ 345 h 3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71" h="345">
                  <a:moveTo>
                    <a:pt x="114" y="10"/>
                  </a:moveTo>
                  <a:lnTo>
                    <a:pt x="101" y="29"/>
                  </a:lnTo>
                  <a:lnTo>
                    <a:pt x="87" y="56"/>
                  </a:lnTo>
                  <a:lnTo>
                    <a:pt x="72" y="83"/>
                  </a:lnTo>
                  <a:lnTo>
                    <a:pt x="58" y="114"/>
                  </a:lnTo>
                  <a:lnTo>
                    <a:pt x="41" y="143"/>
                  </a:lnTo>
                  <a:lnTo>
                    <a:pt x="25" y="172"/>
                  </a:lnTo>
                  <a:lnTo>
                    <a:pt x="12" y="198"/>
                  </a:lnTo>
                  <a:lnTo>
                    <a:pt x="0" y="221"/>
                  </a:lnTo>
                  <a:lnTo>
                    <a:pt x="103" y="264"/>
                  </a:lnTo>
                  <a:lnTo>
                    <a:pt x="207" y="300"/>
                  </a:lnTo>
                  <a:lnTo>
                    <a:pt x="316" y="328"/>
                  </a:lnTo>
                  <a:lnTo>
                    <a:pt x="432" y="345"/>
                  </a:lnTo>
                  <a:lnTo>
                    <a:pt x="551" y="345"/>
                  </a:lnTo>
                  <a:lnTo>
                    <a:pt x="681" y="328"/>
                  </a:lnTo>
                  <a:lnTo>
                    <a:pt x="820" y="287"/>
                  </a:lnTo>
                  <a:lnTo>
                    <a:pt x="971" y="223"/>
                  </a:lnTo>
                  <a:lnTo>
                    <a:pt x="956" y="200"/>
                  </a:lnTo>
                  <a:lnTo>
                    <a:pt x="944" y="172"/>
                  </a:lnTo>
                  <a:lnTo>
                    <a:pt x="929" y="141"/>
                  </a:lnTo>
                  <a:lnTo>
                    <a:pt x="917" y="110"/>
                  </a:lnTo>
                  <a:lnTo>
                    <a:pt x="904" y="77"/>
                  </a:lnTo>
                  <a:lnTo>
                    <a:pt x="890" y="48"/>
                  </a:lnTo>
                  <a:lnTo>
                    <a:pt x="878" y="21"/>
                  </a:lnTo>
                  <a:lnTo>
                    <a:pt x="867" y="0"/>
                  </a:lnTo>
                  <a:lnTo>
                    <a:pt x="770" y="0"/>
                  </a:lnTo>
                  <a:lnTo>
                    <a:pt x="675" y="0"/>
                  </a:lnTo>
                  <a:lnTo>
                    <a:pt x="582" y="2"/>
                  </a:lnTo>
                  <a:lnTo>
                    <a:pt x="489" y="4"/>
                  </a:lnTo>
                  <a:lnTo>
                    <a:pt x="394" y="4"/>
                  </a:lnTo>
                  <a:lnTo>
                    <a:pt x="300" y="6"/>
                  </a:lnTo>
                  <a:lnTo>
                    <a:pt x="207" y="8"/>
                  </a:lnTo>
                  <a:lnTo>
                    <a:pt x="114" y="10"/>
                  </a:lnTo>
                  <a:close/>
                </a:path>
              </a:pathLst>
            </a:custGeom>
            <a:solidFill>
              <a:srgbClr val="000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9" name="Freeform 232"/>
            <p:cNvSpPr>
              <a:spLocks/>
            </p:cNvSpPr>
            <p:nvPr/>
          </p:nvSpPr>
          <p:spPr bwMode="auto">
            <a:xfrm>
              <a:off x="4732" y="2300"/>
              <a:ext cx="466" cy="168"/>
            </a:xfrm>
            <a:custGeom>
              <a:avLst/>
              <a:gdLst>
                <a:gd name="T0" fmla="*/ 2 w 931"/>
                <a:gd name="T1" fmla="*/ 0 h 337"/>
                <a:gd name="T2" fmla="*/ 2 w 931"/>
                <a:gd name="T3" fmla="*/ 0 h 337"/>
                <a:gd name="T4" fmla="*/ 2 w 931"/>
                <a:gd name="T5" fmla="*/ 0 h 337"/>
                <a:gd name="T6" fmla="*/ 2 w 931"/>
                <a:gd name="T7" fmla="*/ 1 h 337"/>
                <a:gd name="T8" fmla="*/ 1 w 931"/>
                <a:gd name="T9" fmla="*/ 1 h 337"/>
                <a:gd name="T10" fmla="*/ 1 w 931"/>
                <a:gd name="T11" fmla="*/ 2 h 337"/>
                <a:gd name="T12" fmla="*/ 1 w 931"/>
                <a:gd name="T13" fmla="*/ 2 h 337"/>
                <a:gd name="T14" fmla="*/ 1 w 931"/>
                <a:gd name="T15" fmla="*/ 3 h 337"/>
                <a:gd name="T16" fmla="*/ 0 w 931"/>
                <a:gd name="T17" fmla="*/ 3 h 337"/>
                <a:gd name="T18" fmla="*/ 2 w 931"/>
                <a:gd name="T19" fmla="*/ 4 h 337"/>
                <a:gd name="T20" fmla="*/ 4 w 931"/>
                <a:gd name="T21" fmla="*/ 4 h 337"/>
                <a:gd name="T22" fmla="*/ 5 w 931"/>
                <a:gd name="T23" fmla="*/ 5 h 337"/>
                <a:gd name="T24" fmla="*/ 7 w 931"/>
                <a:gd name="T25" fmla="*/ 5 h 337"/>
                <a:gd name="T26" fmla="*/ 9 w 931"/>
                <a:gd name="T27" fmla="*/ 5 h 337"/>
                <a:gd name="T28" fmla="*/ 11 w 931"/>
                <a:gd name="T29" fmla="*/ 5 h 337"/>
                <a:gd name="T30" fmla="*/ 13 w 931"/>
                <a:gd name="T31" fmla="*/ 4 h 337"/>
                <a:gd name="T32" fmla="*/ 15 w 931"/>
                <a:gd name="T33" fmla="*/ 3 h 337"/>
                <a:gd name="T34" fmla="*/ 15 w 931"/>
                <a:gd name="T35" fmla="*/ 3 h 337"/>
                <a:gd name="T36" fmla="*/ 15 w 931"/>
                <a:gd name="T37" fmla="*/ 2 h 337"/>
                <a:gd name="T38" fmla="*/ 14 w 931"/>
                <a:gd name="T39" fmla="*/ 2 h 337"/>
                <a:gd name="T40" fmla="*/ 14 w 931"/>
                <a:gd name="T41" fmla="*/ 1 h 337"/>
                <a:gd name="T42" fmla="*/ 14 w 931"/>
                <a:gd name="T43" fmla="*/ 1 h 337"/>
                <a:gd name="T44" fmla="*/ 14 w 931"/>
                <a:gd name="T45" fmla="*/ 0 h 337"/>
                <a:gd name="T46" fmla="*/ 14 w 931"/>
                <a:gd name="T47" fmla="*/ 0 h 337"/>
                <a:gd name="T48" fmla="*/ 13 w 931"/>
                <a:gd name="T49" fmla="*/ 0 h 337"/>
                <a:gd name="T50" fmla="*/ 12 w 931"/>
                <a:gd name="T51" fmla="*/ 0 h 337"/>
                <a:gd name="T52" fmla="*/ 11 w 931"/>
                <a:gd name="T53" fmla="*/ 0 h 337"/>
                <a:gd name="T54" fmla="*/ 9 w 931"/>
                <a:gd name="T55" fmla="*/ 0 h 337"/>
                <a:gd name="T56" fmla="*/ 8 w 931"/>
                <a:gd name="T57" fmla="*/ 0 h 337"/>
                <a:gd name="T58" fmla="*/ 7 w 931"/>
                <a:gd name="T59" fmla="*/ 0 h 337"/>
                <a:gd name="T60" fmla="*/ 5 w 931"/>
                <a:gd name="T61" fmla="*/ 0 h 337"/>
                <a:gd name="T62" fmla="*/ 4 w 931"/>
                <a:gd name="T63" fmla="*/ 0 h 337"/>
                <a:gd name="T64" fmla="*/ 2 w 931"/>
                <a:gd name="T65" fmla="*/ 0 h 3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31"/>
                <a:gd name="T100" fmla="*/ 0 h 337"/>
                <a:gd name="T101" fmla="*/ 931 w 931"/>
                <a:gd name="T102" fmla="*/ 337 h 3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31" h="337">
                  <a:moveTo>
                    <a:pt x="128" y="7"/>
                  </a:moveTo>
                  <a:lnTo>
                    <a:pt x="115" y="27"/>
                  </a:lnTo>
                  <a:lnTo>
                    <a:pt x="99" y="52"/>
                  </a:lnTo>
                  <a:lnTo>
                    <a:pt x="82" y="81"/>
                  </a:lnTo>
                  <a:lnTo>
                    <a:pt x="64" y="114"/>
                  </a:lnTo>
                  <a:lnTo>
                    <a:pt x="45" y="143"/>
                  </a:lnTo>
                  <a:lnTo>
                    <a:pt x="27" y="172"/>
                  </a:lnTo>
                  <a:lnTo>
                    <a:pt x="10" y="197"/>
                  </a:lnTo>
                  <a:lnTo>
                    <a:pt x="0" y="221"/>
                  </a:lnTo>
                  <a:lnTo>
                    <a:pt x="95" y="259"/>
                  </a:lnTo>
                  <a:lnTo>
                    <a:pt x="198" y="294"/>
                  </a:lnTo>
                  <a:lnTo>
                    <a:pt x="303" y="321"/>
                  </a:lnTo>
                  <a:lnTo>
                    <a:pt x="413" y="337"/>
                  </a:lnTo>
                  <a:lnTo>
                    <a:pt x="530" y="337"/>
                  </a:lnTo>
                  <a:lnTo>
                    <a:pt x="654" y="321"/>
                  </a:lnTo>
                  <a:lnTo>
                    <a:pt x="786" y="285"/>
                  </a:lnTo>
                  <a:lnTo>
                    <a:pt x="931" y="225"/>
                  </a:lnTo>
                  <a:lnTo>
                    <a:pt x="918" y="201"/>
                  </a:lnTo>
                  <a:lnTo>
                    <a:pt x="904" y="172"/>
                  </a:lnTo>
                  <a:lnTo>
                    <a:pt x="890" y="141"/>
                  </a:lnTo>
                  <a:lnTo>
                    <a:pt x="877" y="110"/>
                  </a:lnTo>
                  <a:lnTo>
                    <a:pt x="863" y="77"/>
                  </a:lnTo>
                  <a:lnTo>
                    <a:pt x="850" y="48"/>
                  </a:lnTo>
                  <a:lnTo>
                    <a:pt x="838" y="21"/>
                  </a:lnTo>
                  <a:lnTo>
                    <a:pt x="826" y="0"/>
                  </a:lnTo>
                  <a:lnTo>
                    <a:pt x="735" y="0"/>
                  </a:lnTo>
                  <a:lnTo>
                    <a:pt x="648" y="0"/>
                  </a:lnTo>
                  <a:lnTo>
                    <a:pt x="561" y="0"/>
                  </a:lnTo>
                  <a:lnTo>
                    <a:pt x="477" y="2"/>
                  </a:lnTo>
                  <a:lnTo>
                    <a:pt x="390" y="2"/>
                  </a:lnTo>
                  <a:lnTo>
                    <a:pt x="305" y="2"/>
                  </a:lnTo>
                  <a:lnTo>
                    <a:pt x="216" y="3"/>
                  </a:lnTo>
                  <a:lnTo>
                    <a:pt x="128" y="7"/>
                  </a:lnTo>
                  <a:close/>
                </a:path>
              </a:pathLst>
            </a:custGeom>
            <a:solidFill>
              <a:srgbClr val="001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0" name="Freeform 233"/>
            <p:cNvSpPr>
              <a:spLocks/>
            </p:cNvSpPr>
            <p:nvPr/>
          </p:nvSpPr>
          <p:spPr bwMode="auto">
            <a:xfrm>
              <a:off x="4741" y="2304"/>
              <a:ext cx="447" cy="164"/>
            </a:xfrm>
            <a:custGeom>
              <a:avLst/>
              <a:gdLst>
                <a:gd name="T0" fmla="*/ 3 w 894"/>
                <a:gd name="T1" fmla="*/ 1 h 328"/>
                <a:gd name="T2" fmla="*/ 3 w 894"/>
                <a:gd name="T3" fmla="*/ 1 h 328"/>
                <a:gd name="T4" fmla="*/ 2 w 894"/>
                <a:gd name="T5" fmla="*/ 1 h 328"/>
                <a:gd name="T6" fmla="*/ 2 w 894"/>
                <a:gd name="T7" fmla="*/ 1 h 328"/>
                <a:gd name="T8" fmla="*/ 2 w 894"/>
                <a:gd name="T9" fmla="*/ 1 h 328"/>
                <a:gd name="T10" fmla="*/ 1 w 894"/>
                <a:gd name="T11" fmla="*/ 3 h 328"/>
                <a:gd name="T12" fmla="*/ 1 w 894"/>
                <a:gd name="T13" fmla="*/ 3 h 328"/>
                <a:gd name="T14" fmla="*/ 1 w 894"/>
                <a:gd name="T15" fmla="*/ 3 h 328"/>
                <a:gd name="T16" fmla="*/ 0 w 894"/>
                <a:gd name="T17" fmla="*/ 3 h 328"/>
                <a:gd name="T18" fmla="*/ 2 w 894"/>
                <a:gd name="T19" fmla="*/ 5 h 328"/>
                <a:gd name="T20" fmla="*/ 3 w 894"/>
                <a:gd name="T21" fmla="*/ 5 h 328"/>
                <a:gd name="T22" fmla="*/ 5 w 894"/>
                <a:gd name="T23" fmla="*/ 5 h 328"/>
                <a:gd name="T24" fmla="*/ 7 w 894"/>
                <a:gd name="T25" fmla="*/ 5 h 328"/>
                <a:gd name="T26" fmla="*/ 7 w 894"/>
                <a:gd name="T27" fmla="*/ 5 h 328"/>
                <a:gd name="T28" fmla="*/ 10 w 894"/>
                <a:gd name="T29" fmla="*/ 5 h 328"/>
                <a:gd name="T30" fmla="*/ 12 w 894"/>
                <a:gd name="T31" fmla="*/ 5 h 328"/>
                <a:gd name="T32" fmla="*/ 14 w 894"/>
                <a:gd name="T33" fmla="*/ 3 h 328"/>
                <a:gd name="T34" fmla="*/ 14 w 894"/>
                <a:gd name="T35" fmla="*/ 3 h 328"/>
                <a:gd name="T36" fmla="*/ 14 w 894"/>
                <a:gd name="T37" fmla="*/ 3 h 328"/>
                <a:gd name="T38" fmla="*/ 14 w 894"/>
                <a:gd name="T39" fmla="*/ 3 h 328"/>
                <a:gd name="T40" fmla="*/ 14 w 894"/>
                <a:gd name="T41" fmla="*/ 1 h 328"/>
                <a:gd name="T42" fmla="*/ 13 w 894"/>
                <a:gd name="T43" fmla="*/ 1 h 328"/>
                <a:gd name="T44" fmla="*/ 13 w 894"/>
                <a:gd name="T45" fmla="*/ 1 h 328"/>
                <a:gd name="T46" fmla="*/ 13 w 894"/>
                <a:gd name="T47" fmla="*/ 1 h 328"/>
                <a:gd name="T48" fmla="*/ 13 w 894"/>
                <a:gd name="T49" fmla="*/ 0 h 328"/>
                <a:gd name="T50" fmla="*/ 11 w 894"/>
                <a:gd name="T51" fmla="*/ 0 h 328"/>
                <a:gd name="T52" fmla="*/ 10 w 894"/>
                <a:gd name="T53" fmla="*/ 0 h 328"/>
                <a:gd name="T54" fmla="*/ 9 w 894"/>
                <a:gd name="T55" fmla="*/ 0 h 328"/>
                <a:gd name="T56" fmla="*/ 7 w 894"/>
                <a:gd name="T57" fmla="*/ 1 h 328"/>
                <a:gd name="T58" fmla="*/ 7 w 894"/>
                <a:gd name="T59" fmla="*/ 1 h 328"/>
                <a:gd name="T60" fmla="*/ 5 w 894"/>
                <a:gd name="T61" fmla="*/ 1 h 328"/>
                <a:gd name="T62" fmla="*/ 3 w 894"/>
                <a:gd name="T63" fmla="*/ 1 h 328"/>
                <a:gd name="T64" fmla="*/ 3 w 894"/>
                <a:gd name="T65" fmla="*/ 1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94"/>
                <a:gd name="T100" fmla="*/ 0 h 328"/>
                <a:gd name="T101" fmla="*/ 894 w 894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94" h="328">
                  <a:moveTo>
                    <a:pt x="145" y="6"/>
                  </a:moveTo>
                  <a:lnTo>
                    <a:pt x="130" y="24"/>
                  </a:lnTo>
                  <a:lnTo>
                    <a:pt x="114" y="51"/>
                  </a:lnTo>
                  <a:lnTo>
                    <a:pt x="93" y="80"/>
                  </a:lnTo>
                  <a:lnTo>
                    <a:pt x="71" y="113"/>
                  </a:lnTo>
                  <a:lnTo>
                    <a:pt x="48" y="144"/>
                  </a:lnTo>
                  <a:lnTo>
                    <a:pt x="29" y="173"/>
                  </a:lnTo>
                  <a:lnTo>
                    <a:pt x="11" y="200"/>
                  </a:lnTo>
                  <a:lnTo>
                    <a:pt x="0" y="221"/>
                  </a:lnTo>
                  <a:lnTo>
                    <a:pt x="91" y="258"/>
                  </a:lnTo>
                  <a:lnTo>
                    <a:pt x="188" y="289"/>
                  </a:lnTo>
                  <a:lnTo>
                    <a:pt x="289" y="313"/>
                  </a:lnTo>
                  <a:lnTo>
                    <a:pt x="395" y="328"/>
                  </a:lnTo>
                  <a:lnTo>
                    <a:pt x="506" y="328"/>
                  </a:lnTo>
                  <a:lnTo>
                    <a:pt x="626" y="314"/>
                  </a:lnTo>
                  <a:lnTo>
                    <a:pt x="754" y="280"/>
                  </a:lnTo>
                  <a:lnTo>
                    <a:pt x="894" y="227"/>
                  </a:lnTo>
                  <a:lnTo>
                    <a:pt x="878" y="204"/>
                  </a:lnTo>
                  <a:lnTo>
                    <a:pt x="865" y="177"/>
                  </a:lnTo>
                  <a:lnTo>
                    <a:pt x="851" y="144"/>
                  </a:lnTo>
                  <a:lnTo>
                    <a:pt x="838" y="113"/>
                  </a:lnTo>
                  <a:lnTo>
                    <a:pt x="822" y="78"/>
                  </a:lnTo>
                  <a:lnTo>
                    <a:pt x="810" y="47"/>
                  </a:lnTo>
                  <a:lnTo>
                    <a:pt x="797" y="20"/>
                  </a:lnTo>
                  <a:lnTo>
                    <a:pt x="787" y="0"/>
                  </a:lnTo>
                  <a:lnTo>
                    <a:pt x="702" y="0"/>
                  </a:lnTo>
                  <a:lnTo>
                    <a:pt x="620" y="0"/>
                  </a:lnTo>
                  <a:lnTo>
                    <a:pt x="541" y="0"/>
                  </a:lnTo>
                  <a:lnTo>
                    <a:pt x="465" y="2"/>
                  </a:lnTo>
                  <a:lnTo>
                    <a:pt x="386" y="2"/>
                  </a:lnTo>
                  <a:lnTo>
                    <a:pt x="308" y="2"/>
                  </a:lnTo>
                  <a:lnTo>
                    <a:pt x="227" y="2"/>
                  </a:lnTo>
                  <a:lnTo>
                    <a:pt x="145" y="6"/>
                  </a:lnTo>
                  <a:close/>
                </a:path>
              </a:pathLst>
            </a:custGeom>
            <a:solidFill>
              <a:srgbClr val="0030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1" name="Freeform 234"/>
            <p:cNvSpPr>
              <a:spLocks/>
            </p:cNvSpPr>
            <p:nvPr/>
          </p:nvSpPr>
          <p:spPr bwMode="auto">
            <a:xfrm>
              <a:off x="4751" y="2308"/>
              <a:ext cx="426" cy="160"/>
            </a:xfrm>
            <a:custGeom>
              <a:avLst/>
              <a:gdLst>
                <a:gd name="T0" fmla="*/ 2 w 853"/>
                <a:gd name="T1" fmla="*/ 0 h 322"/>
                <a:gd name="T2" fmla="*/ 2 w 853"/>
                <a:gd name="T3" fmla="*/ 0 h 322"/>
                <a:gd name="T4" fmla="*/ 1 w 853"/>
                <a:gd name="T5" fmla="*/ 0 h 322"/>
                <a:gd name="T6" fmla="*/ 1 w 853"/>
                <a:gd name="T7" fmla="*/ 1 h 322"/>
                <a:gd name="T8" fmla="*/ 1 w 853"/>
                <a:gd name="T9" fmla="*/ 1 h 322"/>
                <a:gd name="T10" fmla="*/ 0 w 853"/>
                <a:gd name="T11" fmla="*/ 2 h 322"/>
                <a:gd name="T12" fmla="*/ 0 w 853"/>
                <a:gd name="T13" fmla="*/ 2 h 322"/>
                <a:gd name="T14" fmla="*/ 0 w 853"/>
                <a:gd name="T15" fmla="*/ 3 h 322"/>
                <a:gd name="T16" fmla="*/ 0 w 853"/>
                <a:gd name="T17" fmla="*/ 3 h 322"/>
                <a:gd name="T18" fmla="*/ 1 w 853"/>
                <a:gd name="T19" fmla="*/ 3 h 322"/>
                <a:gd name="T20" fmla="*/ 2 w 853"/>
                <a:gd name="T21" fmla="*/ 4 h 322"/>
                <a:gd name="T22" fmla="*/ 4 w 853"/>
                <a:gd name="T23" fmla="*/ 4 h 322"/>
                <a:gd name="T24" fmla="*/ 5 w 853"/>
                <a:gd name="T25" fmla="*/ 5 h 322"/>
                <a:gd name="T26" fmla="*/ 7 w 853"/>
                <a:gd name="T27" fmla="*/ 4 h 322"/>
                <a:gd name="T28" fmla="*/ 9 w 853"/>
                <a:gd name="T29" fmla="*/ 4 h 322"/>
                <a:gd name="T30" fmla="*/ 11 w 853"/>
                <a:gd name="T31" fmla="*/ 4 h 322"/>
                <a:gd name="T32" fmla="*/ 13 w 853"/>
                <a:gd name="T33" fmla="*/ 3 h 322"/>
                <a:gd name="T34" fmla="*/ 13 w 853"/>
                <a:gd name="T35" fmla="*/ 3 h 322"/>
                <a:gd name="T36" fmla="*/ 12 w 853"/>
                <a:gd name="T37" fmla="*/ 2 h 322"/>
                <a:gd name="T38" fmla="*/ 12 w 853"/>
                <a:gd name="T39" fmla="*/ 2 h 322"/>
                <a:gd name="T40" fmla="*/ 12 w 853"/>
                <a:gd name="T41" fmla="*/ 1 h 322"/>
                <a:gd name="T42" fmla="*/ 12 w 853"/>
                <a:gd name="T43" fmla="*/ 1 h 322"/>
                <a:gd name="T44" fmla="*/ 12 w 853"/>
                <a:gd name="T45" fmla="*/ 0 h 322"/>
                <a:gd name="T46" fmla="*/ 11 w 853"/>
                <a:gd name="T47" fmla="*/ 0 h 322"/>
                <a:gd name="T48" fmla="*/ 11 w 853"/>
                <a:gd name="T49" fmla="*/ 0 h 322"/>
                <a:gd name="T50" fmla="*/ 10 w 853"/>
                <a:gd name="T51" fmla="*/ 0 h 322"/>
                <a:gd name="T52" fmla="*/ 9 w 853"/>
                <a:gd name="T53" fmla="*/ 0 h 322"/>
                <a:gd name="T54" fmla="*/ 8 w 853"/>
                <a:gd name="T55" fmla="*/ 0 h 322"/>
                <a:gd name="T56" fmla="*/ 7 w 853"/>
                <a:gd name="T57" fmla="*/ 0 h 322"/>
                <a:gd name="T58" fmla="*/ 5 w 853"/>
                <a:gd name="T59" fmla="*/ 0 h 322"/>
                <a:gd name="T60" fmla="*/ 4 w 853"/>
                <a:gd name="T61" fmla="*/ 0 h 322"/>
                <a:gd name="T62" fmla="*/ 3 w 853"/>
                <a:gd name="T63" fmla="*/ 0 h 322"/>
                <a:gd name="T64" fmla="*/ 2 w 853"/>
                <a:gd name="T65" fmla="*/ 0 h 3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3"/>
                <a:gd name="T100" fmla="*/ 0 h 322"/>
                <a:gd name="T101" fmla="*/ 853 w 853"/>
                <a:gd name="T102" fmla="*/ 322 h 3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3" h="322">
                  <a:moveTo>
                    <a:pt x="157" y="4"/>
                  </a:moveTo>
                  <a:lnTo>
                    <a:pt x="144" y="21"/>
                  </a:lnTo>
                  <a:lnTo>
                    <a:pt x="126" y="49"/>
                  </a:lnTo>
                  <a:lnTo>
                    <a:pt x="103" y="78"/>
                  </a:lnTo>
                  <a:lnTo>
                    <a:pt x="80" y="113"/>
                  </a:lnTo>
                  <a:lnTo>
                    <a:pt x="54" y="144"/>
                  </a:lnTo>
                  <a:lnTo>
                    <a:pt x="31" y="175"/>
                  </a:lnTo>
                  <a:lnTo>
                    <a:pt x="12" y="200"/>
                  </a:lnTo>
                  <a:lnTo>
                    <a:pt x="0" y="221"/>
                  </a:lnTo>
                  <a:lnTo>
                    <a:pt x="85" y="254"/>
                  </a:lnTo>
                  <a:lnTo>
                    <a:pt x="179" y="285"/>
                  </a:lnTo>
                  <a:lnTo>
                    <a:pt x="274" y="306"/>
                  </a:lnTo>
                  <a:lnTo>
                    <a:pt x="376" y="322"/>
                  </a:lnTo>
                  <a:lnTo>
                    <a:pt x="483" y="320"/>
                  </a:lnTo>
                  <a:lnTo>
                    <a:pt x="599" y="308"/>
                  </a:lnTo>
                  <a:lnTo>
                    <a:pt x="722" y="277"/>
                  </a:lnTo>
                  <a:lnTo>
                    <a:pt x="853" y="231"/>
                  </a:lnTo>
                  <a:lnTo>
                    <a:pt x="840" y="208"/>
                  </a:lnTo>
                  <a:lnTo>
                    <a:pt x="826" y="180"/>
                  </a:lnTo>
                  <a:lnTo>
                    <a:pt x="813" y="147"/>
                  </a:lnTo>
                  <a:lnTo>
                    <a:pt x="799" y="115"/>
                  </a:lnTo>
                  <a:lnTo>
                    <a:pt x="784" y="80"/>
                  </a:lnTo>
                  <a:lnTo>
                    <a:pt x="770" y="49"/>
                  </a:lnTo>
                  <a:lnTo>
                    <a:pt x="756" y="20"/>
                  </a:lnTo>
                  <a:lnTo>
                    <a:pt x="747" y="0"/>
                  </a:lnTo>
                  <a:lnTo>
                    <a:pt x="667" y="0"/>
                  </a:lnTo>
                  <a:lnTo>
                    <a:pt x="594" y="0"/>
                  </a:lnTo>
                  <a:lnTo>
                    <a:pt x="522" y="0"/>
                  </a:lnTo>
                  <a:lnTo>
                    <a:pt x="452" y="2"/>
                  </a:lnTo>
                  <a:lnTo>
                    <a:pt x="380" y="2"/>
                  </a:lnTo>
                  <a:lnTo>
                    <a:pt x="308" y="2"/>
                  </a:lnTo>
                  <a:lnTo>
                    <a:pt x="233" y="2"/>
                  </a:lnTo>
                  <a:lnTo>
                    <a:pt x="157" y="4"/>
                  </a:lnTo>
                  <a:close/>
                </a:path>
              </a:pathLst>
            </a:custGeom>
            <a:solidFill>
              <a:srgbClr val="003D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2" name="Freeform 235"/>
            <p:cNvSpPr>
              <a:spLocks/>
            </p:cNvSpPr>
            <p:nvPr/>
          </p:nvSpPr>
          <p:spPr bwMode="auto">
            <a:xfrm>
              <a:off x="4760" y="2310"/>
              <a:ext cx="407" cy="158"/>
            </a:xfrm>
            <a:custGeom>
              <a:avLst/>
              <a:gdLst>
                <a:gd name="T0" fmla="*/ 3 w 812"/>
                <a:gd name="T1" fmla="*/ 1 h 316"/>
                <a:gd name="T2" fmla="*/ 3 w 812"/>
                <a:gd name="T3" fmla="*/ 1 h 316"/>
                <a:gd name="T4" fmla="*/ 3 w 812"/>
                <a:gd name="T5" fmla="*/ 1 h 316"/>
                <a:gd name="T6" fmla="*/ 2 w 812"/>
                <a:gd name="T7" fmla="*/ 1 h 316"/>
                <a:gd name="T8" fmla="*/ 2 w 812"/>
                <a:gd name="T9" fmla="*/ 1 h 316"/>
                <a:gd name="T10" fmla="*/ 1 w 812"/>
                <a:gd name="T11" fmla="*/ 2 h 316"/>
                <a:gd name="T12" fmla="*/ 1 w 812"/>
                <a:gd name="T13" fmla="*/ 2 h 316"/>
                <a:gd name="T14" fmla="*/ 1 w 812"/>
                <a:gd name="T15" fmla="*/ 3 h 316"/>
                <a:gd name="T16" fmla="*/ 0 w 812"/>
                <a:gd name="T17" fmla="*/ 3 h 316"/>
                <a:gd name="T18" fmla="*/ 2 w 812"/>
                <a:gd name="T19" fmla="*/ 4 h 316"/>
                <a:gd name="T20" fmla="*/ 3 w 812"/>
                <a:gd name="T21" fmla="*/ 5 h 316"/>
                <a:gd name="T22" fmla="*/ 5 w 812"/>
                <a:gd name="T23" fmla="*/ 5 h 316"/>
                <a:gd name="T24" fmla="*/ 6 w 812"/>
                <a:gd name="T25" fmla="*/ 5 h 316"/>
                <a:gd name="T26" fmla="*/ 8 w 812"/>
                <a:gd name="T27" fmla="*/ 5 h 316"/>
                <a:gd name="T28" fmla="*/ 9 w 812"/>
                <a:gd name="T29" fmla="*/ 5 h 316"/>
                <a:gd name="T30" fmla="*/ 11 w 812"/>
                <a:gd name="T31" fmla="*/ 5 h 316"/>
                <a:gd name="T32" fmla="*/ 13 w 812"/>
                <a:gd name="T33" fmla="*/ 3 h 316"/>
                <a:gd name="T34" fmla="*/ 13 w 812"/>
                <a:gd name="T35" fmla="*/ 3 h 316"/>
                <a:gd name="T36" fmla="*/ 13 w 812"/>
                <a:gd name="T37" fmla="*/ 2 h 316"/>
                <a:gd name="T38" fmla="*/ 13 w 812"/>
                <a:gd name="T39" fmla="*/ 2 h 316"/>
                <a:gd name="T40" fmla="*/ 12 w 812"/>
                <a:gd name="T41" fmla="*/ 1 h 316"/>
                <a:gd name="T42" fmla="*/ 12 w 812"/>
                <a:gd name="T43" fmla="*/ 1 h 316"/>
                <a:gd name="T44" fmla="*/ 12 w 812"/>
                <a:gd name="T45" fmla="*/ 1 h 316"/>
                <a:gd name="T46" fmla="*/ 12 w 812"/>
                <a:gd name="T47" fmla="*/ 1 h 316"/>
                <a:gd name="T48" fmla="*/ 12 w 812"/>
                <a:gd name="T49" fmla="*/ 1 h 316"/>
                <a:gd name="T50" fmla="*/ 10 w 812"/>
                <a:gd name="T51" fmla="*/ 1 h 316"/>
                <a:gd name="T52" fmla="*/ 9 w 812"/>
                <a:gd name="T53" fmla="*/ 1 h 316"/>
                <a:gd name="T54" fmla="*/ 8 w 812"/>
                <a:gd name="T55" fmla="*/ 1 h 316"/>
                <a:gd name="T56" fmla="*/ 7 w 812"/>
                <a:gd name="T57" fmla="*/ 1 h 316"/>
                <a:gd name="T58" fmla="*/ 6 w 812"/>
                <a:gd name="T59" fmla="*/ 0 h 316"/>
                <a:gd name="T60" fmla="*/ 5 w 812"/>
                <a:gd name="T61" fmla="*/ 0 h 316"/>
                <a:gd name="T62" fmla="*/ 4 w 812"/>
                <a:gd name="T63" fmla="*/ 0 h 316"/>
                <a:gd name="T64" fmla="*/ 3 w 812"/>
                <a:gd name="T65" fmla="*/ 1 h 3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2"/>
                <a:gd name="T100" fmla="*/ 0 h 316"/>
                <a:gd name="T101" fmla="*/ 812 w 812"/>
                <a:gd name="T102" fmla="*/ 316 h 3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2" h="316">
                  <a:moveTo>
                    <a:pt x="172" y="2"/>
                  </a:moveTo>
                  <a:lnTo>
                    <a:pt x="157" y="19"/>
                  </a:lnTo>
                  <a:lnTo>
                    <a:pt x="137" y="46"/>
                  </a:lnTo>
                  <a:lnTo>
                    <a:pt x="110" y="77"/>
                  </a:lnTo>
                  <a:lnTo>
                    <a:pt x="85" y="112"/>
                  </a:lnTo>
                  <a:lnTo>
                    <a:pt x="56" y="145"/>
                  </a:lnTo>
                  <a:lnTo>
                    <a:pt x="32" y="176"/>
                  </a:lnTo>
                  <a:lnTo>
                    <a:pt x="11" y="204"/>
                  </a:lnTo>
                  <a:lnTo>
                    <a:pt x="0" y="225"/>
                  </a:lnTo>
                  <a:lnTo>
                    <a:pt x="79" y="256"/>
                  </a:lnTo>
                  <a:lnTo>
                    <a:pt x="166" y="283"/>
                  </a:lnTo>
                  <a:lnTo>
                    <a:pt x="257" y="302"/>
                  </a:lnTo>
                  <a:lnTo>
                    <a:pt x="356" y="316"/>
                  </a:lnTo>
                  <a:lnTo>
                    <a:pt x="459" y="314"/>
                  </a:lnTo>
                  <a:lnTo>
                    <a:pt x="570" y="302"/>
                  </a:lnTo>
                  <a:lnTo>
                    <a:pt x="686" y="275"/>
                  </a:lnTo>
                  <a:lnTo>
                    <a:pt x="812" y="233"/>
                  </a:lnTo>
                  <a:lnTo>
                    <a:pt x="799" y="209"/>
                  </a:lnTo>
                  <a:lnTo>
                    <a:pt x="787" y="182"/>
                  </a:lnTo>
                  <a:lnTo>
                    <a:pt x="771" y="149"/>
                  </a:lnTo>
                  <a:lnTo>
                    <a:pt x="756" y="116"/>
                  </a:lnTo>
                  <a:lnTo>
                    <a:pt x="740" y="81"/>
                  </a:lnTo>
                  <a:lnTo>
                    <a:pt x="727" y="48"/>
                  </a:lnTo>
                  <a:lnTo>
                    <a:pt x="715" y="21"/>
                  </a:lnTo>
                  <a:lnTo>
                    <a:pt x="705" y="2"/>
                  </a:lnTo>
                  <a:lnTo>
                    <a:pt x="632" y="2"/>
                  </a:lnTo>
                  <a:lnTo>
                    <a:pt x="564" y="2"/>
                  </a:lnTo>
                  <a:lnTo>
                    <a:pt x="500" y="2"/>
                  </a:lnTo>
                  <a:lnTo>
                    <a:pt x="438" y="2"/>
                  </a:lnTo>
                  <a:lnTo>
                    <a:pt x="374" y="0"/>
                  </a:lnTo>
                  <a:lnTo>
                    <a:pt x="310" y="0"/>
                  </a:lnTo>
                  <a:lnTo>
                    <a:pt x="242" y="0"/>
                  </a:lnTo>
                  <a:lnTo>
                    <a:pt x="172" y="2"/>
                  </a:lnTo>
                  <a:close/>
                </a:path>
              </a:pathLst>
            </a:custGeom>
            <a:solidFill>
              <a:srgbClr val="004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3" name="Freeform 236"/>
            <p:cNvSpPr>
              <a:spLocks/>
            </p:cNvSpPr>
            <p:nvPr/>
          </p:nvSpPr>
          <p:spPr bwMode="auto">
            <a:xfrm>
              <a:off x="4769" y="2313"/>
              <a:ext cx="387" cy="154"/>
            </a:xfrm>
            <a:custGeom>
              <a:avLst/>
              <a:gdLst>
                <a:gd name="T0" fmla="*/ 3 w 774"/>
                <a:gd name="T1" fmla="*/ 1 h 306"/>
                <a:gd name="T2" fmla="*/ 3 w 774"/>
                <a:gd name="T3" fmla="*/ 1 h 306"/>
                <a:gd name="T4" fmla="*/ 3 w 774"/>
                <a:gd name="T5" fmla="*/ 1 h 306"/>
                <a:gd name="T6" fmla="*/ 2 w 774"/>
                <a:gd name="T7" fmla="*/ 2 h 306"/>
                <a:gd name="T8" fmla="*/ 2 w 774"/>
                <a:gd name="T9" fmla="*/ 2 h 306"/>
                <a:gd name="T10" fmla="*/ 1 w 774"/>
                <a:gd name="T11" fmla="*/ 3 h 306"/>
                <a:gd name="T12" fmla="*/ 1 w 774"/>
                <a:gd name="T13" fmla="*/ 3 h 306"/>
                <a:gd name="T14" fmla="*/ 1 w 774"/>
                <a:gd name="T15" fmla="*/ 4 h 306"/>
                <a:gd name="T16" fmla="*/ 0 w 774"/>
                <a:gd name="T17" fmla="*/ 4 h 306"/>
                <a:gd name="T18" fmla="*/ 2 w 774"/>
                <a:gd name="T19" fmla="*/ 4 h 306"/>
                <a:gd name="T20" fmla="*/ 3 w 774"/>
                <a:gd name="T21" fmla="*/ 5 h 306"/>
                <a:gd name="T22" fmla="*/ 3 w 774"/>
                <a:gd name="T23" fmla="*/ 5 h 306"/>
                <a:gd name="T24" fmla="*/ 6 w 774"/>
                <a:gd name="T25" fmla="*/ 5 h 306"/>
                <a:gd name="T26" fmla="*/ 6 w 774"/>
                <a:gd name="T27" fmla="*/ 5 h 306"/>
                <a:gd name="T28" fmla="*/ 9 w 774"/>
                <a:gd name="T29" fmla="*/ 5 h 306"/>
                <a:gd name="T30" fmla="*/ 11 w 774"/>
                <a:gd name="T31" fmla="*/ 5 h 306"/>
                <a:gd name="T32" fmla="*/ 12 w 774"/>
                <a:gd name="T33" fmla="*/ 4 h 306"/>
                <a:gd name="T34" fmla="*/ 12 w 774"/>
                <a:gd name="T35" fmla="*/ 4 h 306"/>
                <a:gd name="T36" fmla="*/ 12 w 774"/>
                <a:gd name="T37" fmla="*/ 3 h 306"/>
                <a:gd name="T38" fmla="*/ 12 w 774"/>
                <a:gd name="T39" fmla="*/ 3 h 306"/>
                <a:gd name="T40" fmla="*/ 12 w 774"/>
                <a:gd name="T41" fmla="*/ 2 h 306"/>
                <a:gd name="T42" fmla="*/ 11 w 774"/>
                <a:gd name="T43" fmla="*/ 2 h 306"/>
                <a:gd name="T44" fmla="*/ 11 w 774"/>
                <a:gd name="T45" fmla="*/ 1 h 306"/>
                <a:gd name="T46" fmla="*/ 11 w 774"/>
                <a:gd name="T47" fmla="*/ 1 h 306"/>
                <a:gd name="T48" fmla="*/ 11 w 774"/>
                <a:gd name="T49" fmla="*/ 1 h 306"/>
                <a:gd name="T50" fmla="*/ 10 w 774"/>
                <a:gd name="T51" fmla="*/ 1 h 306"/>
                <a:gd name="T52" fmla="*/ 9 w 774"/>
                <a:gd name="T53" fmla="*/ 1 h 306"/>
                <a:gd name="T54" fmla="*/ 7 w 774"/>
                <a:gd name="T55" fmla="*/ 1 h 306"/>
                <a:gd name="T56" fmla="*/ 6 w 774"/>
                <a:gd name="T57" fmla="*/ 1 h 306"/>
                <a:gd name="T58" fmla="*/ 6 w 774"/>
                <a:gd name="T59" fmla="*/ 1 h 306"/>
                <a:gd name="T60" fmla="*/ 5 w 774"/>
                <a:gd name="T61" fmla="*/ 0 h 306"/>
                <a:gd name="T62" fmla="*/ 3 w 774"/>
                <a:gd name="T63" fmla="*/ 0 h 306"/>
                <a:gd name="T64" fmla="*/ 3 w 774"/>
                <a:gd name="T65" fmla="*/ 1 h 3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4"/>
                <a:gd name="T100" fmla="*/ 0 h 306"/>
                <a:gd name="T101" fmla="*/ 774 w 774"/>
                <a:gd name="T102" fmla="*/ 306 h 3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4" h="306">
                  <a:moveTo>
                    <a:pt x="190" y="2"/>
                  </a:moveTo>
                  <a:lnTo>
                    <a:pt x="173" y="17"/>
                  </a:lnTo>
                  <a:lnTo>
                    <a:pt x="151" y="44"/>
                  </a:lnTo>
                  <a:lnTo>
                    <a:pt x="122" y="77"/>
                  </a:lnTo>
                  <a:lnTo>
                    <a:pt x="93" y="112"/>
                  </a:lnTo>
                  <a:lnTo>
                    <a:pt x="60" y="145"/>
                  </a:lnTo>
                  <a:lnTo>
                    <a:pt x="33" y="178"/>
                  </a:lnTo>
                  <a:lnTo>
                    <a:pt x="12" y="203"/>
                  </a:lnTo>
                  <a:lnTo>
                    <a:pt x="0" y="223"/>
                  </a:lnTo>
                  <a:lnTo>
                    <a:pt x="76" y="252"/>
                  </a:lnTo>
                  <a:lnTo>
                    <a:pt x="157" y="277"/>
                  </a:lnTo>
                  <a:lnTo>
                    <a:pt x="244" y="294"/>
                  </a:lnTo>
                  <a:lnTo>
                    <a:pt x="339" y="306"/>
                  </a:lnTo>
                  <a:lnTo>
                    <a:pt x="438" y="306"/>
                  </a:lnTo>
                  <a:lnTo>
                    <a:pt x="545" y="296"/>
                  </a:lnTo>
                  <a:lnTo>
                    <a:pt x="655" y="271"/>
                  </a:lnTo>
                  <a:lnTo>
                    <a:pt x="774" y="236"/>
                  </a:lnTo>
                  <a:lnTo>
                    <a:pt x="762" y="215"/>
                  </a:lnTo>
                  <a:lnTo>
                    <a:pt x="749" y="188"/>
                  </a:lnTo>
                  <a:lnTo>
                    <a:pt x="733" y="155"/>
                  </a:lnTo>
                  <a:lnTo>
                    <a:pt x="719" y="122"/>
                  </a:lnTo>
                  <a:lnTo>
                    <a:pt x="702" y="85"/>
                  </a:lnTo>
                  <a:lnTo>
                    <a:pt x="688" y="54"/>
                  </a:lnTo>
                  <a:lnTo>
                    <a:pt x="677" y="25"/>
                  </a:lnTo>
                  <a:lnTo>
                    <a:pt x="667" y="8"/>
                  </a:lnTo>
                  <a:lnTo>
                    <a:pt x="599" y="6"/>
                  </a:lnTo>
                  <a:lnTo>
                    <a:pt x="539" y="6"/>
                  </a:lnTo>
                  <a:lnTo>
                    <a:pt x="481" y="4"/>
                  </a:lnTo>
                  <a:lnTo>
                    <a:pt x="427" y="4"/>
                  </a:lnTo>
                  <a:lnTo>
                    <a:pt x="370" y="2"/>
                  </a:lnTo>
                  <a:lnTo>
                    <a:pt x="314" y="0"/>
                  </a:lnTo>
                  <a:lnTo>
                    <a:pt x="254" y="0"/>
                  </a:lnTo>
                  <a:lnTo>
                    <a:pt x="190" y="2"/>
                  </a:lnTo>
                  <a:close/>
                </a:path>
              </a:pathLst>
            </a:custGeom>
            <a:solidFill>
              <a:srgbClr val="005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4" name="Freeform 237"/>
            <p:cNvSpPr>
              <a:spLocks/>
            </p:cNvSpPr>
            <p:nvPr/>
          </p:nvSpPr>
          <p:spPr bwMode="auto">
            <a:xfrm>
              <a:off x="4702" y="2188"/>
              <a:ext cx="521" cy="190"/>
            </a:xfrm>
            <a:custGeom>
              <a:avLst/>
              <a:gdLst>
                <a:gd name="T0" fmla="*/ 8 w 1042"/>
                <a:gd name="T1" fmla="*/ 0 h 380"/>
                <a:gd name="T2" fmla="*/ 16 w 1042"/>
                <a:gd name="T3" fmla="*/ 3 h 380"/>
                <a:gd name="T4" fmla="*/ 8 w 1042"/>
                <a:gd name="T5" fmla="*/ 6 h 380"/>
                <a:gd name="T6" fmla="*/ 0 w 1042"/>
                <a:gd name="T7" fmla="*/ 3 h 380"/>
                <a:gd name="T8" fmla="*/ 8 w 1042"/>
                <a:gd name="T9" fmla="*/ 0 h 3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2"/>
                <a:gd name="T16" fmla="*/ 0 h 380"/>
                <a:gd name="T17" fmla="*/ 1042 w 1042"/>
                <a:gd name="T18" fmla="*/ 380 h 3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2" h="380">
                  <a:moveTo>
                    <a:pt x="522" y="0"/>
                  </a:moveTo>
                  <a:lnTo>
                    <a:pt x="1042" y="188"/>
                  </a:lnTo>
                  <a:lnTo>
                    <a:pt x="522" y="380"/>
                  </a:lnTo>
                  <a:lnTo>
                    <a:pt x="0" y="188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0003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5" name="Freeform 238"/>
            <p:cNvSpPr>
              <a:spLocks/>
            </p:cNvSpPr>
            <p:nvPr/>
          </p:nvSpPr>
          <p:spPr bwMode="auto">
            <a:xfrm>
              <a:off x="4715" y="2192"/>
              <a:ext cx="493" cy="181"/>
            </a:xfrm>
            <a:custGeom>
              <a:avLst/>
              <a:gdLst>
                <a:gd name="T0" fmla="*/ 7 w 987"/>
                <a:gd name="T1" fmla="*/ 0 h 363"/>
                <a:gd name="T2" fmla="*/ 8 w 987"/>
                <a:gd name="T3" fmla="*/ 0 h 363"/>
                <a:gd name="T4" fmla="*/ 9 w 987"/>
                <a:gd name="T5" fmla="*/ 0 h 363"/>
                <a:gd name="T6" fmla="*/ 10 w 987"/>
                <a:gd name="T7" fmla="*/ 1 h 363"/>
                <a:gd name="T8" fmla="*/ 11 w 987"/>
                <a:gd name="T9" fmla="*/ 1 h 363"/>
                <a:gd name="T10" fmla="*/ 12 w 987"/>
                <a:gd name="T11" fmla="*/ 1 h 363"/>
                <a:gd name="T12" fmla="*/ 13 w 987"/>
                <a:gd name="T13" fmla="*/ 2 h 363"/>
                <a:gd name="T14" fmla="*/ 14 w 987"/>
                <a:gd name="T15" fmla="*/ 2 h 363"/>
                <a:gd name="T16" fmla="*/ 15 w 987"/>
                <a:gd name="T17" fmla="*/ 2 h 363"/>
                <a:gd name="T18" fmla="*/ 14 w 987"/>
                <a:gd name="T19" fmla="*/ 3 h 363"/>
                <a:gd name="T20" fmla="*/ 13 w 987"/>
                <a:gd name="T21" fmla="*/ 3 h 363"/>
                <a:gd name="T22" fmla="*/ 12 w 987"/>
                <a:gd name="T23" fmla="*/ 3 h 363"/>
                <a:gd name="T24" fmla="*/ 11 w 987"/>
                <a:gd name="T25" fmla="*/ 4 h 363"/>
                <a:gd name="T26" fmla="*/ 10 w 987"/>
                <a:gd name="T27" fmla="*/ 4 h 363"/>
                <a:gd name="T28" fmla="*/ 9 w 987"/>
                <a:gd name="T29" fmla="*/ 4 h 363"/>
                <a:gd name="T30" fmla="*/ 8 w 987"/>
                <a:gd name="T31" fmla="*/ 5 h 363"/>
                <a:gd name="T32" fmla="*/ 7 w 987"/>
                <a:gd name="T33" fmla="*/ 5 h 363"/>
                <a:gd name="T34" fmla="*/ 6 w 987"/>
                <a:gd name="T35" fmla="*/ 5 h 363"/>
                <a:gd name="T36" fmla="*/ 5 w 987"/>
                <a:gd name="T37" fmla="*/ 4 h 363"/>
                <a:gd name="T38" fmla="*/ 4 w 987"/>
                <a:gd name="T39" fmla="*/ 4 h 363"/>
                <a:gd name="T40" fmla="*/ 3 w 987"/>
                <a:gd name="T41" fmla="*/ 4 h 363"/>
                <a:gd name="T42" fmla="*/ 2 w 987"/>
                <a:gd name="T43" fmla="*/ 3 h 363"/>
                <a:gd name="T44" fmla="*/ 1 w 987"/>
                <a:gd name="T45" fmla="*/ 3 h 363"/>
                <a:gd name="T46" fmla="*/ 0 w 987"/>
                <a:gd name="T47" fmla="*/ 3 h 363"/>
                <a:gd name="T48" fmla="*/ 0 w 987"/>
                <a:gd name="T49" fmla="*/ 2 h 363"/>
                <a:gd name="T50" fmla="*/ 0 w 987"/>
                <a:gd name="T51" fmla="*/ 2 h 363"/>
                <a:gd name="T52" fmla="*/ 1 w 987"/>
                <a:gd name="T53" fmla="*/ 2 h 363"/>
                <a:gd name="T54" fmla="*/ 2 w 987"/>
                <a:gd name="T55" fmla="*/ 1 h 363"/>
                <a:gd name="T56" fmla="*/ 3 w 987"/>
                <a:gd name="T57" fmla="*/ 1 h 363"/>
                <a:gd name="T58" fmla="*/ 4 w 987"/>
                <a:gd name="T59" fmla="*/ 1 h 363"/>
                <a:gd name="T60" fmla="*/ 5 w 987"/>
                <a:gd name="T61" fmla="*/ 0 h 363"/>
                <a:gd name="T62" fmla="*/ 6 w 987"/>
                <a:gd name="T63" fmla="*/ 0 h 363"/>
                <a:gd name="T64" fmla="*/ 7 w 987"/>
                <a:gd name="T65" fmla="*/ 0 h 3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87"/>
                <a:gd name="T100" fmla="*/ 0 h 363"/>
                <a:gd name="T101" fmla="*/ 987 w 987"/>
                <a:gd name="T102" fmla="*/ 363 h 3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87" h="363">
                  <a:moveTo>
                    <a:pt x="493" y="0"/>
                  </a:moveTo>
                  <a:lnTo>
                    <a:pt x="553" y="22"/>
                  </a:lnTo>
                  <a:lnTo>
                    <a:pt x="615" y="45"/>
                  </a:lnTo>
                  <a:lnTo>
                    <a:pt x="675" y="66"/>
                  </a:lnTo>
                  <a:lnTo>
                    <a:pt x="739" y="90"/>
                  </a:lnTo>
                  <a:lnTo>
                    <a:pt x="799" y="111"/>
                  </a:lnTo>
                  <a:lnTo>
                    <a:pt x="861" y="134"/>
                  </a:lnTo>
                  <a:lnTo>
                    <a:pt x="923" y="157"/>
                  </a:lnTo>
                  <a:lnTo>
                    <a:pt x="987" y="181"/>
                  </a:lnTo>
                  <a:lnTo>
                    <a:pt x="923" y="202"/>
                  </a:lnTo>
                  <a:lnTo>
                    <a:pt x="861" y="225"/>
                  </a:lnTo>
                  <a:lnTo>
                    <a:pt x="799" y="249"/>
                  </a:lnTo>
                  <a:lnTo>
                    <a:pt x="739" y="272"/>
                  </a:lnTo>
                  <a:lnTo>
                    <a:pt x="675" y="293"/>
                  </a:lnTo>
                  <a:lnTo>
                    <a:pt x="615" y="316"/>
                  </a:lnTo>
                  <a:lnTo>
                    <a:pt x="553" y="340"/>
                  </a:lnTo>
                  <a:lnTo>
                    <a:pt x="493" y="363"/>
                  </a:lnTo>
                  <a:lnTo>
                    <a:pt x="431" y="340"/>
                  </a:lnTo>
                  <a:lnTo>
                    <a:pt x="369" y="316"/>
                  </a:lnTo>
                  <a:lnTo>
                    <a:pt x="307" y="293"/>
                  </a:lnTo>
                  <a:lnTo>
                    <a:pt x="247" y="272"/>
                  </a:lnTo>
                  <a:lnTo>
                    <a:pt x="185" y="249"/>
                  </a:lnTo>
                  <a:lnTo>
                    <a:pt x="123" y="225"/>
                  </a:lnTo>
                  <a:lnTo>
                    <a:pt x="60" y="202"/>
                  </a:lnTo>
                  <a:lnTo>
                    <a:pt x="0" y="181"/>
                  </a:lnTo>
                  <a:lnTo>
                    <a:pt x="60" y="157"/>
                  </a:lnTo>
                  <a:lnTo>
                    <a:pt x="123" y="134"/>
                  </a:lnTo>
                  <a:lnTo>
                    <a:pt x="185" y="111"/>
                  </a:lnTo>
                  <a:lnTo>
                    <a:pt x="247" y="90"/>
                  </a:lnTo>
                  <a:lnTo>
                    <a:pt x="307" y="66"/>
                  </a:lnTo>
                  <a:lnTo>
                    <a:pt x="369" y="45"/>
                  </a:lnTo>
                  <a:lnTo>
                    <a:pt x="431" y="22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001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6" name="Freeform 239"/>
            <p:cNvSpPr>
              <a:spLocks/>
            </p:cNvSpPr>
            <p:nvPr/>
          </p:nvSpPr>
          <p:spPr bwMode="auto">
            <a:xfrm>
              <a:off x="4728" y="2197"/>
              <a:ext cx="465" cy="173"/>
            </a:xfrm>
            <a:custGeom>
              <a:avLst/>
              <a:gdLst>
                <a:gd name="T0" fmla="*/ 8 w 928"/>
                <a:gd name="T1" fmla="*/ 0 h 345"/>
                <a:gd name="T2" fmla="*/ 9 w 928"/>
                <a:gd name="T3" fmla="*/ 1 h 345"/>
                <a:gd name="T4" fmla="*/ 10 w 928"/>
                <a:gd name="T5" fmla="*/ 1 h 345"/>
                <a:gd name="T6" fmla="*/ 10 w 928"/>
                <a:gd name="T7" fmla="*/ 1 h 345"/>
                <a:gd name="T8" fmla="*/ 11 w 928"/>
                <a:gd name="T9" fmla="*/ 2 h 345"/>
                <a:gd name="T10" fmla="*/ 12 w 928"/>
                <a:gd name="T11" fmla="*/ 2 h 345"/>
                <a:gd name="T12" fmla="*/ 13 w 928"/>
                <a:gd name="T13" fmla="*/ 2 h 345"/>
                <a:gd name="T14" fmla="*/ 14 w 928"/>
                <a:gd name="T15" fmla="*/ 3 h 345"/>
                <a:gd name="T16" fmla="*/ 15 w 928"/>
                <a:gd name="T17" fmla="*/ 3 h 345"/>
                <a:gd name="T18" fmla="*/ 14 w 928"/>
                <a:gd name="T19" fmla="*/ 3 h 345"/>
                <a:gd name="T20" fmla="*/ 13 w 928"/>
                <a:gd name="T21" fmla="*/ 4 h 345"/>
                <a:gd name="T22" fmla="*/ 12 w 928"/>
                <a:gd name="T23" fmla="*/ 4 h 345"/>
                <a:gd name="T24" fmla="*/ 11 w 928"/>
                <a:gd name="T25" fmla="*/ 4 h 345"/>
                <a:gd name="T26" fmla="*/ 10 w 928"/>
                <a:gd name="T27" fmla="*/ 5 h 345"/>
                <a:gd name="T28" fmla="*/ 10 w 928"/>
                <a:gd name="T29" fmla="*/ 5 h 345"/>
                <a:gd name="T30" fmla="*/ 9 w 928"/>
                <a:gd name="T31" fmla="*/ 6 h 345"/>
                <a:gd name="T32" fmla="*/ 8 w 928"/>
                <a:gd name="T33" fmla="*/ 6 h 345"/>
                <a:gd name="T34" fmla="*/ 7 w 928"/>
                <a:gd name="T35" fmla="*/ 6 h 345"/>
                <a:gd name="T36" fmla="*/ 6 w 928"/>
                <a:gd name="T37" fmla="*/ 5 h 345"/>
                <a:gd name="T38" fmla="*/ 5 w 928"/>
                <a:gd name="T39" fmla="*/ 5 h 345"/>
                <a:gd name="T40" fmla="*/ 4 w 928"/>
                <a:gd name="T41" fmla="*/ 4 h 345"/>
                <a:gd name="T42" fmla="*/ 3 w 928"/>
                <a:gd name="T43" fmla="*/ 4 h 345"/>
                <a:gd name="T44" fmla="*/ 2 w 928"/>
                <a:gd name="T45" fmla="*/ 4 h 345"/>
                <a:gd name="T46" fmla="*/ 1 w 928"/>
                <a:gd name="T47" fmla="*/ 3 h 345"/>
                <a:gd name="T48" fmla="*/ 0 w 928"/>
                <a:gd name="T49" fmla="*/ 3 h 345"/>
                <a:gd name="T50" fmla="*/ 1 w 928"/>
                <a:gd name="T51" fmla="*/ 3 h 345"/>
                <a:gd name="T52" fmla="*/ 2 w 928"/>
                <a:gd name="T53" fmla="*/ 2 h 345"/>
                <a:gd name="T54" fmla="*/ 3 w 928"/>
                <a:gd name="T55" fmla="*/ 2 h 345"/>
                <a:gd name="T56" fmla="*/ 4 w 928"/>
                <a:gd name="T57" fmla="*/ 2 h 345"/>
                <a:gd name="T58" fmla="*/ 5 w 928"/>
                <a:gd name="T59" fmla="*/ 1 h 345"/>
                <a:gd name="T60" fmla="*/ 6 w 928"/>
                <a:gd name="T61" fmla="*/ 1 h 345"/>
                <a:gd name="T62" fmla="*/ 7 w 928"/>
                <a:gd name="T63" fmla="*/ 1 h 345"/>
                <a:gd name="T64" fmla="*/ 8 w 928"/>
                <a:gd name="T65" fmla="*/ 0 h 3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8"/>
                <a:gd name="T100" fmla="*/ 0 h 345"/>
                <a:gd name="T101" fmla="*/ 928 w 928"/>
                <a:gd name="T102" fmla="*/ 345 h 3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8" h="345">
                  <a:moveTo>
                    <a:pt x="463" y="0"/>
                  </a:moveTo>
                  <a:lnTo>
                    <a:pt x="521" y="19"/>
                  </a:lnTo>
                  <a:lnTo>
                    <a:pt x="579" y="41"/>
                  </a:lnTo>
                  <a:lnTo>
                    <a:pt x="638" y="62"/>
                  </a:lnTo>
                  <a:lnTo>
                    <a:pt x="696" y="85"/>
                  </a:lnTo>
                  <a:lnTo>
                    <a:pt x="754" y="105"/>
                  </a:lnTo>
                  <a:lnTo>
                    <a:pt x="812" y="126"/>
                  </a:lnTo>
                  <a:lnTo>
                    <a:pt x="870" y="147"/>
                  </a:lnTo>
                  <a:lnTo>
                    <a:pt x="928" y="171"/>
                  </a:lnTo>
                  <a:lnTo>
                    <a:pt x="870" y="190"/>
                  </a:lnTo>
                  <a:lnTo>
                    <a:pt x="812" y="213"/>
                  </a:lnTo>
                  <a:lnTo>
                    <a:pt x="754" y="233"/>
                  </a:lnTo>
                  <a:lnTo>
                    <a:pt x="696" y="256"/>
                  </a:lnTo>
                  <a:lnTo>
                    <a:pt x="638" y="277"/>
                  </a:lnTo>
                  <a:lnTo>
                    <a:pt x="579" y="299"/>
                  </a:lnTo>
                  <a:lnTo>
                    <a:pt x="521" y="322"/>
                  </a:lnTo>
                  <a:lnTo>
                    <a:pt x="463" y="345"/>
                  </a:lnTo>
                  <a:lnTo>
                    <a:pt x="405" y="322"/>
                  </a:lnTo>
                  <a:lnTo>
                    <a:pt x="347" y="299"/>
                  </a:lnTo>
                  <a:lnTo>
                    <a:pt x="288" y="277"/>
                  </a:lnTo>
                  <a:lnTo>
                    <a:pt x="230" y="256"/>
                  </a:lnTo>
                  <a:lnTo>
                    <a:pt x="172" y="233"/>
                  </a:lnTo>
                  <a:lnTo>
                    <a:pt x="114" y="213"/>
                  </a:lnTo>
                  <a:lnTo>
                    <a:pt x="56" y="190"/>
                  </a:lnTo>
                  <a:lnTo>
                    <a:pt x="0" y="171"/>
                  </a:lnTo>
                  <a:lnTo>
                    <a:pt x="56" y="147"/>
                  </a:lnTo>
                  <a:lnTo>
                    <a:pt x="114" y="126"/>
                  </a:lnTo>
                  <a:lnTo>
                    <a:pt x="172" y="105"/>
                  </a:lnTo>
                  <a:lnTo>
                    <a:pt x="230" y="85"/>
                  </a:lnTo>
                  <a:lnTo>
                    <a:pt x="288" y="62"/>
                  </a:lnTo>
                  <a:lnTo>
                    <a:pt x="347" y="41"/>
                  </a:lnTo>
                  <a:lnTo>
                    <a:pt x="405" y="19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003D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7" name="Freeform 240"/>
            <p:cNvSpPr>
              <a:spLocks/>
            </p:cNvSpPr>
            <p:nvPr/>
          </p:nvSpPr>
          <p:spPr bwMode="auto">
            <a:xfrm>
              <a:off x="4740" y="2203"/>
              <a:ext cx="438" cy="161"/>
            </a:xfrm>
            <a:custGeom>
              <a:avLst/>
              <a:gdLst>
                <a:gd name="T0" fmla="*/ 7 w 876"/>
                <a:gd name="T1" fmla="*/ 0 h 322"/>
                <a:gd name="T2" fmla="*/ 14 w 876"/>
                <a:gd name="T3" fmla="*/ 3 h 322"/>
                <a:gd name="T4" fmla="*/ 7 w 876"/>
                <a:gd name="T5" fmla="*/ 5 h 322"/>
                <a:gd name="T6" fmla="*/ 0 w 876"/>
                <a:gd name="T7" fmla="*/ 3 h 322"/>
                <a:gd name="T8" fmla="*/ 7 w 876"/>
                <a:gd name="T9" fmla="*/ 0 h 3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6"/>
                <a:gd name="T16" fmla="*/ 0 h 322"/>
                <a:gd name="T17" fmla="*/ 876 w 876"/>
                <a:gd name="T18" fmla="*/ 322 h 3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6" h="322">
                  <a:moveTo>
                    <a:pt x="440" y="0"/>
                  </a:moveTo>
                  <a:lnTo>
                    <a:pt x="876" y="159"/>
                  </a:lnTo>
                  <a:lnTo>
                    <a:pt x="440" y="322"/>
                  </a:lnTo>
                  <a:lnTo>
                    <a:pt x="0" y="159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rgbClr val="005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8" name="Freeform 241"/>
            <p:cNvSpPr>
              <a:spLocks/>
            </p:cNvSpPr>
            <p:nvPr/>
          </p:nvSpPr>
          <p:spPr bwMode="auto">
            <a:xfrm>
              <a:off x="4749" y="2322"/>
              <a:ext cx="84" cy="99"/>
            </a:xfrm>
            <a:custGeom>
              <a:avLst/>
              <a:gdLst>
                <a:gd name="T0" fmla="*/ 2 w 169"/>
                <a:gd name="T1" fmla="*/ 1 h 198"/>
                <a:gd name="T2" fmla="*/ 2 w 169"/>
                <a:gd name="T3" fmla="*/ 1 h 198"/>
                <a:gd name="T4" fmla="*/ 1 w 169"/>
                <a:gd name="T5" fmla="*/ 0 h 198"/>
                <a:gd name="T6" fmla="*/ 1 w 169"/>
                <a:gd name="T7" fmla="*/ 0 h 198"/>
                <a:gd name="T8" fmla="*/ 1 w 169"/>
                <a:gd name="T9" fmla="*/ 1 h 198"/>
                <a:gd name="T10" fmla="*/ 1 w 169"/>
                <a:gd name="T11" fmla="*/ 1 h 198"/>
                <a:gd name="T12" fmla="*/ 1 w 169"/>
                <a:gd name="T13" fmla="*/ 1 h 198"/>
                <a:gd name="T14" fmla="*/ 1 w 169"/>
                <a:gd name="T15" fmla="*/ 1 h 198"/>
                <a:gd name="T16" fmla="*/ 0 w 169"/>
                <a:gd name="T17" fmla="*/ 1 h 198"/>
                <a:gd name="T18" fmla="*/ 0 w 169"/>
                <a:gd name="T19" fmla="*/ 1 h 198"/>
                <a:gd name="T20" fmla="*/ 0 w 169"/>
                <a:gd name="T21" fmla="*/ 1 h 198"/>
                <a:gd name="T22" fmla="*/ 0 w 169"/>
                <a:gd name="T23" fmla="*/ 1 h 198"/>
                <a:gd name="T24" fmla="*/ 0 w 169"/>
                <a:gd name="T25" fmla="*/ 1 h 198"/>
                <a:gd name="T26" fmla="*/ 1 w 169"/>
                <a:gd name="T27" fmla="*/ 2 h 198"/>
                <a:gd name="T28" fmla="*/ 1 w 169"/>
                <a:gd name="T29" fmla="*/ 2 h 198"/>
                <a:gd name="T30" fmla="*/ 0 w 169"/>
                <a:gd name="T31" fmla="*/ 2 h 198"/>
                <a:gd name="T32" fmla="*/ 0 w 169"/>
                <a:gd name="T33" fmla="*/ 2 h 198"/>
                <a:gd name="T34" fmla="*/ 0 w 169"/>
                <a:gd name="T35" fmla="*/ 2 h 198"/>
                <a:gd name="T36" fmla="*/ 0 w 169"/>
                <a:gd name="T37" fmla="*/ 2 h 198"/>
                <a:gd name="T38" fmla="*/ 0 w 169"/>
                <a:gd name="T39" fmla="*/ 2 h 198"/>
                <a:gd name="T40" fmla="*/ 1 w 169"/>
                <a:gd name="T41" fmla="*/ 2 h 198"/>
                <a:gd name="T42" fmla="*/ 1 w 169"/>
                <a:gd name="T43" fmla="*/ 2 h 198"/>
                <a:gd name="T44" fmla="*/ 0 w 169"/>
                <a:gd name="T45" fmla="*/ 3 h 198"/>
                <a:gd name="T46" fmla="*/ 0 w 169"/>
                <a:gd name="T47" fmla="*/ 3 h 198"/>
                <a:gd name="T48" fmla="*/ 0 w 169"/>
                <a:gd name="T49" fmla="*/ 3 h 198"/>
                <a:gd name="T50" fmla="*/ 0 w 169"/>
                <a:gd name="T51" fmla="*/ 3 h 198"/>
                <a:gd name="T52" fmla="*/ 0 w 169"/>
                <a:gd name="T53" fmla="*/ 3 h 198"/>
                <a:gd name="T54" fmla="*/ 0 w 169"/>
                <a:gd name="T55" fmla="*/ 3 h 198"/>
                <a:gd name="T56" fmla="*/ 0 w 169"/>
                <a:gd name="T57" fmla="*/ 3 h 198"/>
                <a:gd name="T58" fmla="*/ 0 w 169"/>
                <a:gd name="T59" fmla="*/ 3 h 198"/>
                <a:gd name="T60" fmla="*/ 0 w 169"/>
                <a:gd name="T61" fmla="*/ 3 h 198"/>
                <a:gd name="T62" fmla="*/ 1 w 169"/>
                <a:gd name="T63" fmla="*/ 3 h 198"/>
                <a:gd name="T64" fmla="*/ 1 w 169"/>
                <a:gd name="T65" fmla="*/ 3 h 198"/>
                <a:gd name="T66" fmla="*/ 1 w 169"/>
                <a:gd name="T67" fmla="*/ 3 h 198"/>
                <a:gd name="T68" fmla="*/ 1 w 169"/>
                <a:gd name="T69" fmla="*/ 2 h 198"/>
                <a:gd name="T70" fmla="*/ 1 w 169"/>
                <a:gd name="T71" fmla="*/ 2 h 198"/>
                <a:gd name="T72" fmla="*/ 1 w 169"/>
                <a:gd name="T73" fmla="*/ 2 h 198"/>
                <a:gd name="T74" fmla="*/ 1 w 169"/>
                <a:gd name="T75" fmla="*/ 2 h 198"/>
                <a:gd name="T76" fmla="*/ 2 w 169"/>
                <a:gd name="T77" fmla="*/ 2 h 198"/>
                <a:gd name="T78" fmla="*/ 1 w 169"/>
                <a:gd name="T79" fmla="*/ 2 h 198"/>
                <a:gd name="T80" fmla="*/ 2 w 169"/>
                <a:gd name="T81" fmla="*/ 2 h 198"/>
                <a:gd name="T82" fmla="*/ 2 w 169"/>
                <a:gd name="T83" fmla="*/ 1 h 198"/>
                <a:gd name="T84" fmla="*/ 2 w 169"/>
                <a:gd name="T85" fmla="*/ 1 h 198"/>
                <a:gd name="T86" fmla="*/ 2 w 169"/>
                <a:gd name="T87" fmla="*/ 1 h 198"/>
                <a:gd name="T88" fmla="*/ 2 w 169"/>
                <a:gd name="T89" fmla="*/ 1 h 19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9"/>
                <a:gd name="T136" fmla="*/ 0 h 198"/>
                <a:gd name="T137" fmla="*/ 169 w 169"/>
                <a:gd name="T138" fmla="*/ 198 h 19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9" h="198">
                  <a:moveTo>
                    <a:pt x="163" y="20"/>
                  </a:moveTo>
                  <a:lnTo>
                    <a:pt x="157" y="18"/>
                  </a:lnTo>
                  <a:lnTo>
                    <a:pt x="148" y="14"/>
                  </a:lnTo>
                  <a:lnTo>
                    <a:pt x="132" y="10"/>
                  </a:lnTo>
                  <a:lnTo>
                    <a:pt x="117" y="6"/>
                  </a:lnTo>
                  <a:lnTo>
                    <a:pt x="99" y="0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66" y="6"/>
                  </a:lnTo>
                  <a:lnTo>
                    <a:pt x="64" y="10"/>
                  </a:lnTo>
                  <a:lnTo>
                    <a:pt x="70" y="18"/>
                  </a:lnTo>
                  <a:lnTo>
                    <a:pt x="78" y="23"/>
                  </a:lnTo>
                  <a:lnTo>
                    <a:pt x="89" y="31"/>
                  </a:lnTo>
                  <a:lnTo>
                    <a:pt x="107" y="45"/>
                  </a:lnTo>
                  <a:lnTo>
                    <a:pt x="109" y="53"/>
                  </a:lnTo>
                  <a:lnTo>
                    <a:pt x="97" y="51"/>
                  </a:lnTo>
                  <a:lnTo>
                    <a:pt x="80" y="49"/>
                  </a:lnTo>
                  <a:lnTo>
                    <a:pt x="60" y="45"/>
                  </a:lnTo>
                  <a:lnTo>
                    <a:pt x="41" y="43"/>
                  </a:lnTo>
                  <a:lnTo>
                    <a:pt x="22" y="37"/>
                  </a:lnTo>
                  <a:lnTo>
                    <a:pt x="8" y="37"/>
                  </a:lnTo>
                  <a:lnTo>
                    <a:pt x="2" y="37"/>
                  </a:lnTo>
                  <a:lnTo>
                    <a:pt x="6" y="43"/>
                  </a:lnTo>
                  <a:lnTo>
                    <a:pt x="14" y="49"/>
                  </a:lnTo>
                  <a:lnTo>
                    <a:pt x="29" y="54"/>
                  </a:lnTo>
                  <a:lnTo>
                    <a:pt x="43" y="60"/>
                  </a:lnTo>
                  <a:lnTo>
                    <a:pt x="58" y="68"/>
                  </a:lnTo>
                  <a:lnTo>
                    <a:pt x="70" y="74"/>
                  </a:lnTo>
                  <a:lnTo>
                    <a:pt x="78" y="80"/>
                  </a:lnTo>
                  <a:lnTo>
                    <a:pt x="80" y="84"/>
                  </a:lnTo>
                  <a:lnTo>
                    <a:pt x="74" y="89"/>
                  </a:lnTo>
                  <a:lnTo>
                    <a:pt x="60" y="89"/>
                  </a:lnTo>
                  <a:lnTo>
                    <a:pt x="51" y="89"/>
                  </a:lnTo>
                  <a:lnTo>
                    <a:pt x="41" y="87"/>
                  </a:lnTo>
                  <a:lnTo>
                    <a:pt x="37" y="87"/>
                  </a:lnTo>
                  <a:lnTo>
                    <a:pt x="29" y="87"/>
                  </a:lnTo>
                  <a:lnTo>
                    <a:pt x="33" y="97"/>
                  </a:lnTo>
                  <a:lnTo>
                    <a:pt x="37" y="103"/>
                  </a:lnTo>
                  <a:lnTo>
                    <a:pt x="45" y="109"/>
                  </a:lnTo>
                  <a:lnTo>
                    <a:pt x="55" y="115"/>
                  </a:lnTo>
                  <a:lnTo>
                    <a:pt x="64" y="120"/>
                  </a:lnTo>
                  <a:lnTo>
                    <a:pt x="68" y="122"/>
                  </a:lnTo>
                  <a:lnTo>
                    <a:pt x="72" y="126"/>
                  </a:lnTo>
                  <a:lnTo>
                    <a:pt x="68" y="128"/>
                  </a:lnTo>
                  <a:lnTo>
                    <a:pt x="60" y="132"/>
                  </a:lnTo>
                  <a:lnTo>
                    <a:pt x="43" y="132"/>
                  </a:lnTo>
                  <a:lnTo>
                    <a:pt x="31" y="132"/>
                  </a:lnTo>
                  <a:lnTo>
                    <a:pt x="18" y="130"/>
                  </a:lnTo>
                  <a:lnTo>
                    <a:pt x="10" y="130"/>
                  </a:lnTo>
                  <a:lnTo>
                    <a:pt x="0" y="130"/>
                  </a:lnTo>
                  <a:lnTo>
                    <a:pt x="2" y="140"/>
                  </a:lnTo>
                  <a:lnTo>
                    <a:pt x="10" y="149"/>
                  </a:lnTo>
                  <a:lnTo>
                    <a:pt x="18" y="159"/>
                  </a:lnTo>
                  <a:lnTo>
                    <a:pt x="22" y="167"/>
                  </a:lnTo>
                  <a:lnTo>
                    <a:pt x="20" y="175"/>
                  </a:lnTo>
                  <a:lnTo>
                    <a:pt x="18" y="179"/>
                  </a:lnTo>
                  <a:lnTo>
                    <a:pt x="24" y="188"/>
                  </a:lnTo>
                  <a:lnTo>
                    <a:pt x="31" y="194"/>
                  </a:lnTo>
                  <a:lnTo>
                    <a:pt x="35" y="198"/>
                  </a:lnTo>
                  <a:lnTo>
                    <a:pt x="33" y="192"/>
                  </a:lnTo>
                  <a:lnTo>
                    <a:pt x="33" y="182"/>
                  </a:lnTo>
                  <a:lnTo>
                    <a:pt x="35" y="171"/>
                  </a:lnTo>
                  <a:lnTo>
                    <a:pt x="49" y="167"/>
                  </a:lnTo>
                  <a:lnTo>
                    <a:pt x="66" y="169"/>
                  </a:lnTo>
                  <a:lnTo>
                    <a:pt x="84" y="171"/>
                  </a:lnTo>
                  <a:lnTo>
                    <a:pt x="95" y="167"/>
                  </a:lnTo>
                  <a:lnTo>
                    <a:pt x="97" y="153"/>
                  </a:lnTo>
                  <a:lnTo>
                    <a:pt x="88" y="134"/>
                  </a:lnTo>
                  <a:lnTo>
                    <a:pt x="80" y="120"/>
                  </a:lnTo>
                  <a:lnTo>
                    <a:pt x="76" y="115"/>
                  </a:lnTo>
                  <a:lnTo>
                    <a:pt x="80" y="113"/>
                  </a:lnTo>
                  <a:lnTo>
                    <a:pt x="86" y="111"/>
                  </a:lnTo>
                  <a:lnTo>
                    <a:pt x="97" y="111"/>
                  </a:lnTo>
                  <a:lnTo>
                    <a:pt x="107" y="109"/>
                  </a:lnTo>
                  <a:lnTo>
                    <a:pt x="117" y="109"/>
                  </a:lnTo>
                  <a:lnTo>
                    <a:pt x="122" y="105"/>
                  </a:lnTo>
                  <a:lnTo>
                    <a:pt x="130" y="103"/>
                  </a:lnTo>
                  <a:lnTo>
                    <a:pt x="132" y="95"/>
                  </a:lnTo>
                  <a:lnTo>
                    <a:pt x="126" y="86"/>
                  </a:lnTo>
                  <a:lnTo>
                    <a:pt x="122" y="78"/>
                  </a:lnTo>
                  <a:lnTo>
                    <a:pt x="134" y="76"/>
                  </a:lnTo>
                  <a:lnTo>
                    <a:pt x="150" y="74"/>
                  </a:lnTo>
                  <a:lnTo>
                    <a:pt x="169" y="70"/>
                  </a:lnTo>
                  <a:lnTo>
                    <a:pt x="169" y="62"/>
                  </a:lnTo>
                  <a:lnTo>
                    <a:pt x="165" y="56"/>
                  </a:lnTo>
                  <a:lnTo>
                    <a:pt x="155" y="47"/>
                  </a:lnTo>
                  <a:lnTo>
                    <a:pt x="146" y="39"/>
                  </a:lnTo>
                  <a:lnTo>
                    <a:pt x="136" y="27"/>
                  </a:lnTo>
                  <a:lnTo>
                    <a:pt x="134" y="22"/>
                  </a:lnTo>
                  <a:lnTo>
                    <a:pt x="142" y="18"/>
                  </a:lnTo>
                  <a:lnTo>
                    <a:pt x="163" y="20"/>
                  </a:lnTo>
                  <a:close/>
                </a:path>
              </a:pathLst>
            </a:custGeom>
            <a:solidFill>
              <a:srgbClr val="F0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9" name="Freeform 242"/>
            <p:cNvSpPr>
              <a:spLocks/>
            </p:cNvSpPr>
            <p:nvPr/>
          </p:nvSpPr>
          <p:spPr bwMode="auto">
            <a:xfrm>
              <a:off x="4754" y="2250"/>
              <a:ext cx="93" cy="58"/>
            </a:xfrm>
            <a:custGeom>
              <a:avLst/>
              <a:gdLst>
                <a:gd name="T0" fmla="*/ 3 w 184"/>
                <a:gd name="T1" fmla="*/ 0 h 114"/>
                <a:gd name="T2" fmla="*/ 3 w 184"/>
                <a:gd name="T3" fmla="*/ 0 h 114"/>
                <a:gd name="T4" fmla="*/ 3 w 184"/>
                <a:gd name="T5" fmla="*/ 1 h 114"/>
                <a:gd name="T6" fmla="*/ 2 w 184"/>
                <a:gd name="T7" fmla="*/ 1 h 114"/>
                <a:gd name="T8" fmla="*/ 2 w 184"/>
                <a:gd name="T9" fmla="*/ 1 h 114"/>
                <a:gd name="T10" fmla="*/ 1 w 184"/>
                <a:gd name="T11" fmla="*/ 1 h 114"/>
                <a:gd name="T12" fmla="*/ 1 w 184"/>
                <a:gd name="T13" fmla="*/ 1 h 114"/>
                <a:gd name="T14" fmla="*/ 0 w 184"/>
                <a:gd name="T15" fmla="*/ 1 h 114"/>
                <a:gd name="T16" fmla="*/ 0 w 184"/>
                <a:gd name="T17" fmla="*/ 1 h 114"/>
                <a:gd name="T18" fmla="*/ 1 w 184"/>
                <a:gd name="T19" fmla="*/ 2 h 114"/>
                <a:gd name="T20" fmla="*/ 1 w 184"/>
                <a:gd name="T21" fmla="*/ 2 h 114"/>
                <a:gd name="T22" fmla="*/ 2 w 184"/>
                <a:gd name="T23" fmla="*/ 2 h 114"/>
                <a:gd name="T24" fmla="*/ 2 w 184"/>
                <a:gd name="T25" fmla="*/ 2 h 114"/>
                <a:gd name="T26" fmla="*/ 3 w 184"/>
                <a:gd name="T27" fmla="*/ 2 h 114"/>
                <a:gd name="T28" fmla="*/ 3 w 184"/>
                <a:gd name="T29" fmla="*/ 2 h 114"/>
                <a:gd name="T30" fmla="*/ 3 w 184"/>
                <a:gd name="T31" fmla="*/ 2 h 114"/>
                <a:gd name="T32" fmla="*/ 3 w 184"/>
                <a:gd name="T33" fmla="*/ 2 h 114"/>
                <a:gd name="T34" fmla="*/ 3 w 184"/>
                <a:gd name="T35" fmla="*/ 2 h 114"/>
                <a:gd name="T36" fmla="*/ 3 w 184"/>
                <a:gd name="T37" fmla="*/ 2 h 114"/>
                <a:gd name="T38" fmla="*/ 3 w 184"/>
                <a:gd name="T39" fmla="*/ 2 h 114"/>
                <a:gd name="T40" fmla="*/ 2 w 184"/>
                <a:gd name="T41" fmla="*/ 2 h 114"/>
                <a:gd name="T42" fmla="*/ 2 w 184"/>
                <a:gd name="T43" fmla="*/ 2 h 114"/>
                <a:gd name="T44" fmla="*/ 2 w 184"/>
                <a:gd name="T45" fmla="*/ 2 h 114"/>
                <a:gd name="T46" fmla="*/ 2 w 184"/>
                <a:gd name="T47" fmla="*/ 1 h 114"/>
                <a:gd name="T48" fmla="*/ 2 w 184"/>
                <a:gd name="T49" fmla="*/ 1 h 114"/>
                <a:gd name="T50" fmla="*/ 2 w 184"/>
                <a:gd name="T51" fmla="*/ 1 h 114"/>
                <a:gd name="T52" fmla="*/ 2 w 184"/>
                <a:gd name="T53" fmla="*/ 1 h 114"/>
                <a:gd name="T54" fmla="*/ 2 w 184"/>
                <a:gd name="T55" fmla="*/ 1 h 114"/>
                <a:gd name="T56" fmla="*/ 2 w 184"/>
                <a:gd name="T57" fmla="*/ 1 h 114"/>
                <a:gd name="T58" fmla="*/ 2 w 184"/>
                <a:gd name="T59" fmla="*/ 1 h 114"/>
                <a:gd name="T60" fmla="*/ 3 w 184"/>
                <a:gd name="T61" fmla="*/ 1 h 114"/>
                <a:gd name="T62" fmla="*/ 3 w 184"/>
                <a:gd name="T63" fmla="*/ 1 h 114"/>
                <a:gd name="T64" fmla="*/ 3 w 184"/>
                <a:gd name="T65" fmla="*/ 0 h 1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4"/>
                <a:gd name="T100" fmla="*/ 0 h 114"/>
                <a:gd name="T101" fmla="*/ 184 w 184"/>
                <a:gd name="T102" fmla="*/ 114 h 1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4" h="114">
                  <a:moveTo>
                    <a:pt x="171" y="0"/>
                  </a:moveTo>
                  <a:lnTo>
                    <a:pt x="161" y="0"/>
                  </a:lnTo>
                  <a:lnTo>
                    <a:pt x="140" y="6"/>
                  </a:lnTo>
                  <a:lnTo>
                    <a:pt x="108" y="11"/>
                  </a:lnTo>
                  <a:lnTo>
                    <a:pt x="76" y="23"/>
                  </a:lnTo>
                  <a:lnTo>
                    <a:pt x="43" y="33"/>
                  </a:lnTo>
                  <a:lnTo>
                    <a:pt x="15" y="4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13" y="68"/>
                  </a:lnTo>
                  <a:lnTo>
                    <a:pt x="39" y="75"/>
                  </a:lnTo>
                  <a:lnTo>
                    <a:pt x="68" y="83"/>
                  </a:lnTo>
                  <a:lnTo>
                    <a:pt x="101" y="93"/>
                  </a:lnTo>
                  <a:lnTo>
                    <a:pt x="130" y="99"/>
                  </a:lnTo>
                  <a:lnTo>
                    <a:pt x="157" y="106"/>
                  </a:lnTo>
                  <a:lnTo>
                    <a:pt x="176" y="110"/>
                  </a:lnTo>
                  <a:lnTo>
                    <a:pt x="184" y="114"/>
                  </a:lnTo>
                  <a:lnTo>
                    <a:pt x="176" y="110"/>
                  </a:lnTo>
                  <a:lnTo>
                    <a:pt x="163" y="106"/>
                  </a:lnTo>
                  <a:lnTo>
                    <a:pt x="140" y="99"/>
                  </a:lnTo>
                  <a:lnTo>
                    <a:pt x="118" y="91"/>
                  </a:lnTo>
                  <a:lnTo>
                    <a:pt x="95" y="81"/>
                  </a:lnTo>
                  <a:lnTo>
                    <a:pt x="77" y="71"/>
                  </a:lnTo>
                  <a:lnTo>
                    <a:pt x="68" y="62"/>
                  </a:lnTo>
                  <a:lnTo>
                    <a:pt x="70" y="56"/>
                  </a:lnTo>
                  <a:lnTo>
                    <a:pt x="77" y="48"/>
                  </a:lnTo>
                  <a:lnTo>
                    <a:pt x="85" y="42"/>
                  </a:lnTo>
                  <a:lnTo>
                    <a:pt x="93" y="37"/>
                  </a:lnTo>
                  <a:lnTo>
                    <a:pt x="105" y="33"/>
                  </a:lnTo>
                  <a:lnTo>
                    <a:pt x="114" y="25"/>
                  </a:lnTo>
                  <a:lnTo>
                    <a:pt x="130" y="19"/>
                  </a:lnTo>
                  <a:lnTo>
                    <a:pt x="147" y="9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F0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0" name="Freeform 243"/>
            <p:cNvSpPr>
              <a:spLocks/>
            </p:cNvSpPr>
            <p:nvPr/>
          </p:nvSpPr>
          <p:spPr bwMode="auto">
            <a:xfrm>
              <a:off x="5237" y="2539"/>
              <a:ext cx="68" cy="151"/>
            </a:xfrm>
            <a:custGeom>
              <a:avLst/>
              <a:gdLst>
                <a:gd name="T0" fmla="*/ 2 w 135"/>
                <a:gd name="T1" fmla="*/ 4 h 303"/>
                <a:gd name="T2" fmla="*/ 2 w 135"/>
                <a:gd name="T3" fmla="*/ 3 h 303"/>
                <a:gd name="T4" fmla="*/ 2 w 135"/>
                <a:gd name="T5" fmla="*/ 3 h 303"/>
                <a:gd name="T6" fmla="*/ 2 w 135"/>
                <a:gd name="T7" fmla="*/ 2 h 303"/>
                <a:gd name="T8" fmla="*/ 2 w 135"/>
                <a:gd name="T9" fmla="*/ 2 h 303"/>
                <a:gd name="T10" fmla="*/ 2 w 135"/>
                <a:gd name="T11" fmla="*/ 3 h 303"/>
                <a:gd name="T12" fmla="*/ 2 w 135"/>
                <a:gd name="T13" fmla="*/ 3 h 303"/>
                <a:gd name="T14" fmla="*/ 2 w 135"/>
                <a:gd name="T15" fmla="*/ 4 h 303"/>
                <a:gd name="T16" fmla="*/ 2 w 135"/>
                <a:gd name="T17" fmla="*/ 4 h 303"/>
                <a:gd name="T18" fmla="*/ 2 w 135"/>
                <a:gd name="T19" fmla="*/ 3 h 303"/>
                <a:gd name="T20" fmla="*/ 2 w 135"/>
                <a:gd name="T21" fmla="*/ 3 h 303"/>
                <a:gd name="T22" fmla="*/ 2 w 135"/>
                <a:gd name="T23" fmla="*/ 2 h 303"/>
                <a:gd name="T24" fmla="*/ 2 w 135"/>
                <a:gd name="T25" fmla="*/ 2 h 303"/>
                <a:gd name="T26" fmla="*/ 1 w 135"/>
                <a:gd name="T27" fmla="*/ 3 h 303"/>
                <a:gd name="T28" fmla="*/ 1 w 135"/>
                <a:gd name="T29" fmla="*/ 3 h 303"/>
                <a:gd name="T30" fmla="*/ 1 w 135"/>
                <a:gd name="T31" fmla="*/ 4 h 303"/>
                <a:gd name="T32" fmla="*/ 1 w 135"/>
                <a:gd name="T33" fmla="*/ 4 h 303"/>
                <a:gd name="T34" fmla="*/ 1 w 135"/>
                <a:gd name="T35" fmla="*/ 3 h 303"/>
                <a:gd name="T36" fmla="*/ 1 w 135"/>
                <a:gd name="T37" fmla="*/ 2 h 303"/>
                <a:gd name="T38" fmla="*/ 1 w 135"/>
                <a:gd name="T39" fmla="*/ 1 h 303"/>
                <a:gd name="T40" fmla="*/ 1 w 135"/>
                <a:gd name="T41" fmla="*/ 1 h 303"/>
                <a:gd name="T42" fmla="*/ 1 w 135"/>
                <a:gd name="T43" fmla="*/ 2 h 303"/>
                <a:gd name="T44" fmla="*/ 1 w 135"/>
                <a:gd name="T45" fmla="*/ 3 h 303"/>
                <a:gd name="T46" fmla="*/ 1 w 135"/>
                <a:gd name="T47" fmla="*/ 3 h 303"/>
                <a:gd name="T48" fmla="*/ 1 w 135"/>
                <a:gd name="T49" fmla="*/ 3 h 303"/>
                <a:gd name="T50" fmla="*/ 1 w 135"/>
                <a:gd name="T51" fmla="*/ 2 h 303"/>
                <a:gd name="T52" fmla="*/ 1 w 135"/>
                <a:gd name="T53" fmla="*/ 1 h 303"/>
                <a:gd name="T54" fmla="*/ 1 w 135"/>
                <a:gd name="T55" fmla="*/ 0 h 303"/>
                <a:gd name="T56" fmla="*/ 1 w 135"/>
                <a:gd name="T57" fmla="*/ 0 h 303"/>
                <a:gd name="T58" fmla="*/ 2 w 135"/>
                <a:gd name="T59" fmla="*/ 0 h 303"/>
                <a:gd name="T60" fmla="*/ 2 w 135"/>
                <a:gd name="T61" fmla="*/ 2 h 303"/>
                <a:gd name="T62" fmla="*/ 3 w 135"/>
                <a:gd name="T63" fmla="*/ 3 h 3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5"/>
                <a:gd name="T97" fmla="*/ 0 h 303"/>
                <a:gd name="T98" fmla="*/ 135 w 135"/>
                <a:gd name="T99" fmla="*/ 303 h 3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5" h="303">
                  <a:moveTo>
                    <a:pt x="135" y="297"/>
                  </a:moveTo>
                  <a:lnTo>
                    <a:pt x="126" y="280"/>
                  </a:lnTo>
                  <a:lnTo>
                    <a:pt x="120" y="260"/>
                  </a:lnTo>
                  <a:lnTo>
                    <a:pt x="116" y="239"/>
                  </a:lnTo>
                  <a:lnTo>
                    <a:pt x="112" y="218"/>
                  </a:lnTo>
                  <a:lnTo>
                    <a:pt x="106" y="194"/>
                  </a:lnTo>
                  <a:lnTo>
                    <a:pt x="102" y="177"/>
                  </a:lnTo>
                  <a:lnTo>
                    <a:pt x="99" y="161"/>
                  </a:lnTo>
                  <a:lnTo>
                    <a:pt x="95" y="156"/>
                  </a:lnTo>
                  <a:lnTo>
                    <a:pt x="99" y="171"/>
                  </a:lnTo>
                  <a:lnTo>
                    <a:pt x="102" y="190"/>
                  </a:lnTo>
                  <a:lnTo>
                    <a:pt x="102" y="210"/>
                  </a:lnTo>
                  <a:lnTo>
                    <a:pt x="102" y="231"/>
                  </a:lnTo>
                  <a:lnTo>
                    <a:pt x="99" y="251"/>
                  </a:lnTo>
                  <a:lnTo>
                    <a:pt x="97" y="272"/>
                  </a:lnTo>
                  <a:lnTo>
                    <a:pt x="93" y="287"/>
                  </a:lnTo>
                  <a:lnTo>
                    <a:pt x="91" y="303"/>
                  </a:lnTo>
                  <a:lnTo>
                    <a:pt x="87" y="285"/>
                  </a:lnTo>
                  <a:lnTo>
                    <a:pt x="87" y="266"/>
                  </a:lnTo>
                  <a:lnTo>
                    <a:pt x="85" y="243"/>
                  </a:lnTo>
                  <a:lnTo>
                    <a:pt x="85" y="222"/>
                  </a:lnTo>
                  <a:lnTo>
                    <a:pt x="83" y="196"/>
                  </a:lnTo>
                  <a:lnTo>
                    <a:pt x="81" y="173"/>
                  </a:lnTo>
                  <a:lnTo>
                    <a:pt x="75" y="154"/>
                  </a:lnTo>
                  <a:lnTo>
                    <a:pt x="71" y="138"/>
                  </a:lnTo>
                  <a:lnTo>
                    <a:pt x="69" y="159"/>
                  </a:lnTo>
                  <a:lnTo>
                    <a:pt x="68" y="183"/>
                  </a:lnTo>
                  <a:lnTo>
                    <a:pt x="64" y="206"/>
                  </a:lnTo>
                  <a:lnTo>
                    <a:pt x="62" y="229"/>
                  </a:lnTo>
                  <a:lnTo>
                    <a:pt x="58" y="247"/>
                  </a:lnTo>
                  <a:lnTo>
                    <a:pt x="54" y="262"/>
                  </a:lnTo>
                  <a:lnTo>
                    <a:pt x="50" y="274"/>
                  </a:lnTo>
                  <a:lnTo>
                    <a:pt x="48" y="280"/>
                  </a:lnTo>
                  <a:lnTo>
                    <a:pt x="50" y="258"/>
                  </a:lnTo>
                  <a:lnTo>
                    <a:pt x="52" y="235"/>
                  </a:lnTo>
                  <a:lnTo>
                    <a:pt x="52" y="210"/>
                  </a:lnTo>
                  <a:lnTo>
                    <a:pt x="52" y="187"/>
                  </a:lnTo>
                  <a:lnTo>
                    <a:pt x="48" y="161"/>
                  </a:lnTo>
                  <a:lnTo>
                    <a:pt x="46" y="140"/>
                  </a:lnTo>
                  <a:lnTo>
                    <a:pt x="40" y="123"/>
                  </a:lnTo>
                  <a:lnTo>
                    <a:pt x="37" y="111"/>
                  </a:lnTo>
                  <a:lnTo>
                    <a:pt x="38" y="127"/>
                  </a:lnTo>
                  <a:lnTo>
                    <a:pt x="40" y="142"/>
                  </a:lnTo>
                  <a:lnTo>
                    <a:pt x="37" y="159"/>
                  </a:lnTo>
                  <a:lnTo>
                    <a:pt x="33" y="179"/>
                  </a:lnTo>
                  <a:lnTo>
                    <a:pt x="25" y="196"/>
                  </a:lnTo>
                  <a:lnTo>
                    <a:pt x="19" y="214"/>
                  </a:lnTo>
                  <a:lnTo>
                    <a:pt x="11" y="233"/>
                  </a:lnTo>
                  <a:lnTo>
                    <a:pt x="7" y="253"/>
                  </a:lnTo>
                  <a:lnTo>
                    <a:pt x="7" y="225"/>
                  </a:lnTo>
                  <a:lnTo>
                    <a:pt x="13" y="196"/>
                  </a:lnTo>
                  <a:lnTo>
                    <a:pt x="15" y="163"/>
                  </a:lnTo>
                  <a:lnTo>
                    <a:pt x="19" y="132"/>
                  </a:lnTo>
                  <a:lnTo>
                    <a:pt x="17" y="97"/>
                  </a:lnTo>
                  <a:lnTo>
                    <a:pt x="17" y="64"/>
                  </a:lnTo>
                  <a:lnTo>
                    <a:pt x="9" y="33"/>
                  </a:lnTo>
                  <a:lnTo>
                    <a:pt x="0" y="6"/>
                  </a:lnTo>
                  <a:lnTo>
                    <a:pt x="40" y="0"/>
                  </a:lnTo>
                  <a:lnTo>
                    <a:pt x="71" y="18"/>
                  </a:lnTo>
                  <a:lnTo>
                    <a:pt x="93" y="51"/>
                  </a:lnTo>
                  <a:lnTo>
                    <a:pt x="110" y="95"/>
                  </a:lnTo>
                  <a:lnTo>
                    <a:pt x="118" y="146"/>
                  </a:lnTo>
                  <a:lnTo>
                    <a:pt x="126" y="200"/>
                  </a:lnTo>
                  <a:lnTo>
                    <a:pt x="130" y="251"/>
                  </a:lnTo>
                  <a:lnTo>
                    <a:pt x="135" y="297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1" name="Freeform 244"/>
            <p:cNvSpPr>
              <a:spLocks/>
            </p:cNvSpPr>
            <p:nvPr/>
          </p:nvSpPr>
          <p:spPr bwMode="auto">
            <a:xfrm>
              <a:off x="5169" y="2531"/>
              <a:ext cx="97" cy="156"/>
            </a:xfrm>
            <a:custGeom>
              <a:avLst/>
              <a:gdLst>
                <a:gd name="T0" fmla="*/ 2 w 194"/>
                <a:gd name="T1" fmla="*/ 5 h 310"/>
                <a:gd name="T2" fmla="*/ 2 w 194"/>
                <a:gd name="T3" fmla="*/ 4 h 310"/>
                <a:gd name="T4" fmla="*/ 2 w 194"/>
                <a:gd name="T5" fmla="*/ 4 h 310"/>
                <a:gd name="T6" fmla="*/ 3 w 194"/>
                <a:gd name="T7" fmla="*/ 3 h 310"/>
                <a:gd name="T8" fmla="*/ 3 w 194"/>
                <a:gd name="T9" fmla="*/ 3 h 310"/>
                <a:gd name="T10" fmla="*/ 2 w 194"/>
                <a:gd name="T11" fmla="*/ 4 h 310"/>
                <a:gd name="T12" fmla="*/ 2 w 194"/>
                <a:gd name="T13" fmla="*/ 4 h 310"/>
                <a:gd name="T14" fmla="*/ 1 w 194"/>
                <a:gd name="T15" fmla="*/ 5 h 310"/>
                <a:gd name="T16" fmla="*/ 1 w 194"/>
                <a:gd name="T17" fmla="*/ 5 h 310"/>
                <a:gd name="T18" fmla="*/ 2 w 194"/>
                <a:gd name="T19" fmla="*/ 4 h 310"/>
                <a:gd name="T20" fmla="*/ 2 w 194"/>
                <a:gd name="T21" fmla="*/ 4 h 310"/>
                <a:gd name="T22" fmla="*/ 2 w 194"/>
                <a:gd name="T23" fmla="*/ 3 h 310"/>
                <a:gd name="T24" fmla="*/ 2 w 194"/>
                <a:gd name="T25" fmla="*/ 3 h 310"/>
                <a:gd name="T26" fmla="*/ 2 w 194"/>
                <a:gd name="T27" fmla="*/ 4 h 310"/>
                <a:gd name="T28" fmla="*/ 1 w 194"/>
                <a:gd name="T29" fmla="*/ 4 h 310"/>
                <a:gd name="T30" fmla="*/ 1 w 194"/>
                <a:gd name="T31" fmla="*/ 5 h 310"/>
                <a:gd name="T32" fmla="*/ 1 w 194"/>
                <a:gd name="T33" fmla="*/ 4 h 310"/>
                <a:gd name="T34" fmla="*/ 1 w 194"/>
                <a:gd name="T35" fmla="*/ 4 h 310"/>
                <a:gd name="T36" fmla="*/ 2 w 194"/>
                <a:gd name="T37" fmla="*/ 3 h 310"/>
                <a:gd name="T38" fmla="*/ 2 w 194"/>
                <a:gd name="T39" fmla="*/ 2 h 310"/>
                <a:gd name="T40" fmla="*/ 2 w 194"/>
                <a:gd name="T41" fmla="*/ 2 h 310"/>
                <a:gd name="T42" fmla="*/ 2 w 194"/>
                <a:gd name="T43" fmla="*/ 3 h 310"/>
                <a:gd name="T44" fmla="*/ 1 w 194"/>
                <a:gd name="T45" fmla="*/ 3 h 310"/>
                <a:gd name="T46" fmla="*/ 1 w 194"/>
                <a:gd name="T47" fmla="*/ 4 h 310"/>
                <a:gd name="T48" fmla="*/ 1 w 194"/>
                <a:gd name="T49" fmla="*/ 4 h 310"/>
                <a:gd name="T50" fmla="*/ 1 w 194"/>
                <a:gd name="T51" fmla="*/ 3 h 310"/>
                <a:gd name="T52" fmla="*/ 2 w 194"/>
                <a:gd name="T53" fmla="*/ 2 h 310"/>
                <a:gd name="T54" fmla="*/ 3 w 194"/>
                <a:gd name="T55" fmla="*/ 1 h 310"/>
                <a:gd name="T56" fmla="*/ 3 w 194"/>
                <a:gd name="T57" fmla="*/ 1 h 310"/>
                <a:gd name="T58" fmla="*/ 3 w 194"/>
                <a:gd name="T59" fmla="*/ 2 h 310"/>
                <a:gd name="T60" fmla="*/ 3 w 194"/>
                <a:gd name="T61" fmla="*/ 3 h 310"/>
                <a:gd name="T62" fmla="*/ 2 w 194"/>
                <a:gd name="T63" fmla="*/ 5 h 3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4"/>
                <a:gd name="T97" fmla="*/ 0 h 310"/>
                <a:gd name="T98" fmla="*/ 194 w 194"/>
                <a:gd name="T99" fmla="*/ 310 h 3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4" h="310">
                  <a:moveTo>
                    <a:pt x="85" y="310"/>
                  </a:moveTo>
                  <a:lnTo>
                    <a:pt x="85" y="291"/>
                  </a:lnTo>
                  <a:lnTo>
                    <a:pt x="91" y="271"/>
                  </a:lnTo>
                  <a:lnTo>
                    <a:pt x="99" y="250"/>
                  </a:lnTo>
                  <a:lnTo>
                    <a:pt x="110" y="229"/>
                  </a:lnTo>
                  <a:lnTo>
                    <a:pt x="118" y="207"/>
                  </a:lnTo>
                  <a:lnTo>
                    <a:pt x="128" y="190"/>
                  </a:lnTo>
                  <a:lnTo>
                    <a:pt x="132" y="174"/>
                  </a:lnTo>
                  <a:lnTo>
                    <a:pt x="136" y="167"/>
                  </a:lnTo>
                  <a:lnTo>
                    <a:pt x="130" y="182"/>
                  </a:lnTo>
                  <a:lnTo>
                    <a:pt x="120" y="200"/>
                  </a:lnTo>
                  <a:lnTo>
                    <a:pt x="107" y="217"/>
                  </a:lnTo>
                  <a:lnTo>
                    <a:pt x="95" y="237"/>
                  </a:lnTo>
                  <a:lnTo>
                    <a:pt x="79" y="254"/>
                  </a:lnTo>
                  <a:lnTo>
                    <a:pt x="66" y="271"/>
                  </a:lnTo>
                  <a:lnTo>
                    <a:pt x="52" y="285"/>
                  </a:lnTo>
                  <a:lnTo>
                    <a:pt x="43" y="297"/>
                  </a:lnTo>
                  <a:lnTo>
                    <a:pt x="48" y="279"/>
                  </a:lnTo>
                  <a:lnTo>
                    <a:pt x="60" y="264"/>
                  </a:lnTo>
                  <a:lnTo>
                    <a:pt x="72" y="242"/>
                  </a:lnTo>
                  <a:lnTo>
                    <a:pt x="85" y="223"/>
                  </a:lnTo>
                  <a:lnTo>
                    <a:pt x="97" y="200"/>
                  </a:lnTo>
                  <a:lnTo>
                    <a:pt x="109" y="178"/>
                  </a:lnTo>
                  <a:lnTo>
                    <a:pt x="118" y="159"/>
                  </a:lnTo>
                  <a:lnTo>
                    <a:pt x="124" y="142"/>
                  </a:lnTo>
                  <a:lnTo>
                    <a:pt x="109" y="161"/>
                  </a:lnTo>
                  <a:lnTo>
                    <a:pt x="93" y="182"/>
                  </a:lnTo>
                  <a:lnTo>
                    <a:pt x="76" y="202"/>
                  </a:lnTo>
                  <a:lnTo>
                    <a:pt x="62" y="221"/>
                  </a:lnTo>
                  <a:lnTo>
                    <a:pt x="46" y="237"/>
                  </a:lnTo>
                  <a:lnTo>
                    <a:pt x="35" y="248"/>
                  </a:lnTo>
                  <a:lnTo>
                    <a:pt x="23" y="256"/>
                  </a:lnTo>
                  <a:lnTo>
                    <a:pt x="17" y="260"/>
                  </a:lnTo>
                  <a:lnTo>
                    <a:pt x="31" y="242"/>
                  </a:lnTo>
                  <a:lnTo>
                    <a:pt x="46" y="225"/>
                  </a:lnTo>
                  <a:lnTo>
                    <a:pt x="60" y="202"/>
                  </a:lnTo>
                  <a:lnTo>
                    <a:pt x="76" y="180"/>
                  </a:lnTo>
                  <a:lnTo>
                    <a:pt x="87" y="157"/>
                  </a:lnTo>
                  <a:lnTo>
                    <a:pt x="99" y="136"/>
                  </a:lnTo>
                  <a:lnTo>
                    <a:pt x="105" y="118"/>
                  </a:lnTo>
                  <a:lnTo>
                    <a:pt x="110" y="107"/>
                  </a:lnTo>
                  <a:lnTo>
                    <a:pt x="103" y="122"/>
                  </a:lnTo>
                  <a:lnTo>
                    <a:pt x="93" y="138"/>
                  </a:lnTo>
                  <a:lnTo>
                    <a:pt x="79" y="151"/>
                  </a:lnTo>
                  <a:lnTo>
                    <a:pt x="66" y="167"/>
                  </a:lnTo>
                  <a:lnTo>
                    <a:pt x="48" y="178"/>
                  </a:lnTo>
                  <a:lnTo>
                    <a:pt x="33" y="194"/>
                  </a:lnTo>
                  <a:lnTo>
                    <a:pt x="15" y="207"/>
                  </a:lnTo>
                  <a:lnTo>
                    <a:pt x="0" y="225"/>
                  </a:lnTo>
                  <a:lnTo>
                    <a:pt x="15" y="202"/>
                  </a:lnTo>
                  <a:lnTo>
                    <a:pt x="37" y="176"/>
                  </a:lnTo>
                  <a:lnTo>
                    <a:pt x="58" y="147"/>
                  </a:lnTo>
                  <a:lnTo>
                    <a:pt x="79" y="120"/>
                  </a:lnTo>
                  <a:lnTo>
                    <a:pt x="99" y="87"/>
                  </a:lnTo>
                  <a:lnTo>
                    <a:pt x="116" y="58"/>
                  </a:lnTo>
                  <a:lnTo>
                    <a:pt x="130" y="27"/>
                  </a:lnTo>
                  <a:lnTo>
                    <a:pt x="138" y="0"/>
                  </a:lnTo>
                  <a:lnTo>
                    <a:pt x="176" y="10"/>
                  </a:lnTo>
                  <a:lnTo>
                    <a:pt x="194" y="37"/>
                  </a:lnTo>
                  <a:lnTo>
                    <a:pt x="194" y="74"/>
                  </a:lnTo>
                  <a:lnTo>
                    <a:pt x="182" y="120"/>
                  </a:lnTo>
                  <a:lnTo>
                    <a:pt x="159" y="169"/>
                  </a:lnTo>
                  <a:lnTo>
                    <a:pt x="134" y="219"/>
                  </a:lnTo>
                  <a:lnTo>
                    <a:pt x="107" y="268"/>
                  </a:lnTo>
                  <a:lnTo>
                    <a:pt x="85" y="31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2" name="Freeform 245"/>
            <p:cNvSpPr>
              <a:spLocks/>
            </p:cNvSpPr>
            <p:nvPr/>
          </p:nvSpPr>
          <p:spPr bwMode="auto">
            <a:xfrm>
              <a:off x="4926" y="2898"/>
              <a:ext cx="288" cy="362"/>
            </a:xfrm>
            <a:custGeom>
              <a:avLst/>
              <a:gdLst>
                <a:gd name="T0" fmla="*/ 9 w 576"/>
                <a:gd name="T1" fmla="*/ 11 h 725"/>
                <a:gd name="T2" fmla="*/ 1 w 576"/>
                <a:gd name="T3" fmla="*/ 11 h 725"/>
                <a:gd name="T4" fmla="*/ 0 w 576"/>
                <a:gd name="T5" fmla="*/ 0 h 725"/>
                <a:gd name="T6" fmla="*/ 9 w 576"/>
                <a:gd name="T7" fmla="*/ 0 h 725"/>
                <a:gd name="T8" fmla="*/ 9 w 576"/>
                <a:gd name="T9" fmla="*/ 11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725"/>
                <a:gd name="T17" fmla="*/ 576 w 576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725">
                  <a:moveTo>
                    <a:pt x="526" y="725"/>
                  </a:moveTo>
                  <a:lnTo>
                    <a:pt x="68" y="715"/>
                  </a:lnTo>
                  <a:lnTo>
                    <a:pt x="0" y="0"/>
                  </a:lnTo>
                  <a:lnTo>
                    <a:pt x="576" y="31"/>
                  </a:lnTo>
                  <a:lnTo>
                    <a:pt x="526" y="725"/>
                  </a:lnTo>
                  <a:close/>
                </a:path>
              </a:pathLst>
            </a:custGeom>
            <a:solidFill>
              <a:srgbClr val="52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3" name="Freeform 246"/>
            <p:cNvSpPr>
              <a:spLocks/>
            </p:cNvSpPr>
            <p:nvPr/>
          </p:nvSpPr>
          <p:spPr bwMode="auto">
            <a:xfrm>
              <a:off x="4997" y="2839"/>
              <a:ext cx="295" cy="362"/>
            </a:xfrm>
            <a:custGeom>
              <a:avLst/>
              <a:gdLst>
                <a:gd name="T0" fmla="*/ 9 w 589"/>
                <a:gd name="T1" fmla="*/ 11 h 725"/>
                <a:gd name="T2" fmla="*/ 2 w 589"/>
                <a:gd name="T3" fmla="*/ 11 h 725"/>
                <a:gd name="T4" fmla="*/ 0 w 589"/>
                <a:gd name="T5" fmla="*/ 0 h 725"/>
                <a:gd name="T6" fmla="*/ 10 w 589"/>
                <a:gd name="T7" fmla="*/ 0 h 725"/>
                <a:gd name="T8" fmla="*/ 9 w 589"/>
                <a:gd name="T9" fmla="*/ 11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9"/>
                <a:gd name="T16" fmla="*/ 0 h 725"/>
                <a:gd name="T17" fmla="*/ 589 w 589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9" h="725">
                  <a:moveTo>
                    <a:pt x="539" y="725"/>
                  </a:moveTo>
                  <a:lnTo>
                    <a:pt x="77" y="713"/>
                  </a:lnTo>
                  <a:lnTo>
                    <a:pt x="0" y="0"/>
                  </a:lnTo>
                  <a:lnTo>
                    <a:pt x="589" y="31"/>
                  </a:lnTo>
                  <a:lnTo>
                    <a:pt x="539" y="725"/>
                  </a:lnTo>
                  <a:close/>
                </a:path>
              </a:pathLst>
            </a:custGeom>
            <a:solidFill>
              <a:srgbClr val="52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4" name="Freeform 247"/>
            <p:cNvSpPr>
              <a:spLocks/>
            </p:cNvSpPr>
            <p:nvPr/>
          </p:nvSpPr>
          <p:spPr bwMode="auto">
            <a:xfrm>
              <a:off x="5187" y="2854"/>
              <a:ext cx="105" cy="406"/>
            </a:xfrm>
            <a:custGeom>
              <a:avLst/>
              <a:gdLst>
                <a:gd name="T0" fmla="*/ 0 w 209"/>
                <a:gd name="T1" fmla="*/ 13 h 812"/>
                <a:gd name="T2" fmla="*/ 1 w 209"/>
                <a:gd name="T3" fmla="*/ 2 h 812"/>
                <a:gd name="T4" fmla="*/ 4 w 209"/>
                <a:gd name="T5" fmla="*/ 0 h 812"/>
                <a:gd name="T6" fmla="*/ 3 w 209"/>
                <a:gd name="T7" fmla="*/ 11 h 812"/>
                <a:gd name="T8" fmla="*/ 0 w 209"/>
                <a:gd name="T9" fmla="*/ 13 h 8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9"/>
                <a:gd name="T16" fmla="*/ 0 h 812"/>
                <a:gd name="T17" fmla="*/ 209 w 209"/>
                <a:gd name="T18" fmla="*/ 812 h 8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9" h="812">
                  <a:moveTo>
                    <a:pt x="0" y="812"/>
                  </a:moveTo>
                  <a:lnTo>
                    <a:pt x="46" y="114"/>
                  </a:lnTo>
                  <a:lnTo>
                    <a:pt x="209" y="0"/>
                  </a:lnTo>
                  <a:lnTo>
                    <a:pt x="161" y="698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5" name="Freeform 248"/>
            <p:cNvSpPr>
              <a:spLocks/>
            </p:cNvSpPr>
            <p:nvPr/>
          </p:nvSpPr>
          <p:spPr bwMode="auto">
            <a:xfrm>
              <a:off x="4945" y="2849"/>
              <a:ext cx="331" cy="62"/>
            </a:xfrm>
            <a:custGeom>
              <a:avLst/>
              <a:gdLst>
                <a:gd name="T0" fmla="*/ 9 w 661"/>
                <a:gd name="T1" fmla="*/ 2 h 122"/>
                <a:gd name="T2" fmla="*/ 8 w 661"/>
                <a:gd name="T3" fmla="*/ 2 h 122"/>
                <a:gd name="T4" fmla="*/ 7 w 661"/>
                <a:gd name="T5" fmla="*/ 2 h 122"/>
                <a:gd name="T6" fmla="*/ 6 w 661"/>
                <a:gd name="T7" fmla="*/ 2 h 122"/>
                <a:gd name="T8" fmla="*/ 5 w 661"/>
                <a:gd name="T9" fmla="*/ 2 h 122"/>
                <a:gd name="T10" fmla="*/ 4 w 661"/>
                <a:gd name="T11" fmla="*/ 2 h 122"/>
                <a:gd name="T12" fmla="*/ 3 w 661"/>
                <a:gd name="T13" fmla="*/ 2 h 122"/>
                <a:gd name="T14" fmla="*/ 2 w 661"/>
                <a:gd name="T15" fmla="*/ 2 h 122"/>
                <a:gd name="T16" fmla="*/ 0 w 661"/>
                <a:gd name="T17" fmla="*/ 2 h 122"/>
                <a:gd name="T18" fmla="*/ 1 w 661"/>
                <a:gd name="T19" fmla="*/ 2 h 122"/>
                <a:gd name="T20" fmla="*/ 1 w 661"/>
                <a:gd name="T21" fmla="*/ 2 h 122"/>
                <a:gd name="T22" fmla="*/ 1 w 661"/>
                <a:gd name="T23" fmla="*/ 2 h 122"/>
                <a:gd name="T24" fmla="*/ 2 w 661"/>
                <a:gd name="T25" fmla="*/ 1 h 122"/>
                <a:gd name="T26" fmla="*/ 2 w 661"/>
                <a:gd name="T27" fmla="*/ 1 h 122"/>
                <a:gd name="T28" fmla="*/ 2 w 661"/>
                <a:gd name="T29" fmla="*/ 1 h 122"/>
                <a:gd name="T30" fmla="*/ 2 w 661"/>
                <a:gd name="T31" fmla="*/ 1 h 122"/>
                <a:gd name="T32" fmla="*/ 2 w 661"/>
                <a:gd name="T33" fmla="*/ 0 h 122"/>
                <a:gd name="T34" fmla="*/ 4 w 661"/>
                <a:gd name="T35" fmla="*/ 1 h 122"/>
                <a:gd name="T36" fmla="*/ 5 w 661"/>
                <a:gd name="T37" fmla="*/ 1 h 122"/>
                <a:gd name="T38" fmla="*/ 6 w 661"/>
                <a:gd name="T39" fmla="*/ 1 h 122"/>
                <a:gd name="T40" fmla="*/ 7 w 661"/>
                <a:gd name="T41" fmla="*/ 1 h 122"/>
                <a:gd name="T42" fmla="*/ 8 w 661"/>
                <a:gd name="T43" fmla="*/ 1 h 122"/>
                <a:gd name="T44" fmla="*/ 9 w 661"/>
                <a:gd name="T45" fmla="*/ 1 h 122"/>
                <a:gd name="T46" fmla="*/ 10 w 661"/>
                <a:gd name="T47" fmla="*/ 1 h 122"/>
                <a:gd name="T48" fmla="*/ 11 w 661"/>
                <a:gd name="T49" fmla="*/ 1 h 122"/>
                <a:gd name="T50" fmla="*/ 11 w 661"/>
                <a:gd name="T51" fmla="*/ 1 h 122"/>
                <a:gd name="T52" fmla="*/ 10 w 661"/>
                <a:gd name="T53" fmla="*/ 1 h 122"/>
                <a:gd name="T54" fmla="*/ 10 w 661"/>
                <a:gd name="T55" fmla="*/ 1 h 122"/>
                <a:gd name="T56" fmla="*/ 10 w 661"/>
                <a:gd name="T57" fmla="*/ 1 h 122"/>
                <a:gd name="T58" fmla="*/ 10 w 661"/>
                <a:gd name="T59" fmla="*/ 2 h 122"/>
                <a:gd name="T60" fmla="*/ 9 w 661"/>
                <a:gd name="T61" fmla="*/ 2 h 122"/>
                <a:gd name="T62" fmla="*/ 9 w 661"/>
                <a:gd name="T63" fmla="*/ 2 h 122"/>
                <a:gd name="T64" fmla="*/ 9 w 661"/>
                <a:gd name="T65" fmla="*/ 2 h 1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1"/>
                <a:gd name="T100" fmla="*/ 0 h 122"/>
                <a:gd name="T101" fmla="*/ 661 w 661"/>
                <a:gd name="T102" fmla="*/ 122 h 1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1" h="122">
                  <a:moveTo>
                    <a:pt x="533" y="122"/>
                  </a:moveTo>
                  <a:lnTo>
                    <a:pt x="467" y="116"/>
                  </a:lnTo>
                  <a:lnTo>
                    <a:pt x="403" y="114"/>
                  </a:lnTo>
                  <a:lnTo>
                    <a:pt x="337" y="110"/>
                  </a:lnTo>
                  <a:lnTo>
                    <a:pt x="273" y="110"/>
                  </a:lnTo>
                  <a:lnTo>
                    <a:pt x="205" y="107"/>
                  </a:lnTo>
                  <a:lnTo>
                    <a:pt x="140" y="105"/>
                  </a:lnTo>
                  <a:lnTo>
                    <a:pt x="70" y="103"/>
                  </a:lnTo>
                  <a:lnTo>
                    <a:pt x="0" y="101"/>
                  </a:lnTo>
                  <a:lnTo>
                    <a:pt x="21" y="89"/>
                  </a:lnTo>
                  <a:lnTo>
                    <a:pt x="45" y="79"/>
                  </a:lnTo>
                  <a:lnTo>
                    <a:pt x="62" y="68"/>
                  </a:lnTo>
                  <a:lnTo>
                    <a:pt x="81" y="58"/>
                  </a:lnTo>
                  <a:lnTo>
                    <a:pt x="93" y="44"/>
                  </a:lnTo>
                  <a:lnTo>
                    <a:pt x="107" y="31"/>
                  </a:lnTo>
                  <a:lnTo>
                    <a:pt x="116" y="15"/>
                  </a:lnTo>
                  <a:lnTo>
                    <a:pt x="128" y="0"/>
                  </a:lnTo>
                  <a:lnTo>
                    <a:pt x="196" y="2"/>
                  </a:lnTo>
                  <a:lnTo>
                    <a:pt x="264" y="6"/>
                  </a:lnTo>
                  <a:lnTo>
                    <a:pt x="330" y="8"/>
                  </a:lnTo>
                  <a:lnTo>
                    <a:pt x="396" y="12"/>
                  </a:lnTo>
                  <a:lnTo>
                    <a:pt x="460" y="15"/>
                  </a:lnTo>
                  <a:lnTo>
                    <a:pt x="525" y="19"/>
                  </a:lnTo>
                  <a:lnTo>
                    <a:pt x="591" y="23"/>
                  </a:lnTo>
                  <a:lnTo>
                    <a:pt x="661" y="29"/>
                  </a:lnTo>
                  <a:lnTo>
                    <a:pt x="648" y="29"/>
                  </a:lnTo>
                  <a:lnTo>
                    <a:pt x="634" y="35"/>
                  </a:lnTo>
                  <a:lnTo>
                    <a:pt x="619" y="43"/>
                  </a:lnTo>
                  <a:lnTo>
                    <a:pt x="603" y="54"/>
                  </a:lnTo>
                  <a:lnTo>
                    <a:pt x="584" y="66"/>
                  </a:lnTo>
                  <a:lnTo>
                    <a:pt x="566" y="81"/>
                  </a:lnTo>
                  <a:lnTo>
                    <a:pt x="549" y="99"/>
                  </a:lnTo>
                  <a:lnTo>
                    <a:pt x="533" y="122"/>
                  </a:lnTo>
                  <a:close/>
                </a:path>
              </a:pathLst>
            </a:custGeom>
            <a:solidFill>
              <a:srgbClr val="FFF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6" name="Freeform 249"/>
            <p:cNvSpPr>
              <a:spLocks/>
            </p:cNvSpPr>
            <p:nvPr/>
          </p:nvSpPr>
          <p:spPr bwMode="auto">
            <a:xfrm>
              <a:off x="2817" y="3588"/>
              <a:ext cx="2919" cy="509"/>
            </a:xfrm>
            <a:custGeom>
              <a:avLst/>
              <a:gdLst>
                <a:gd name="T0" fmla="*/ 91 w 5838"/>
                <a:gd name="T1" fmla="*/ 12 h 1018"/>
                <a:gd name="T2" fmla="*/ 91 w 5838"/>
                <a:gd name="T3" fmla="*/ 11 h 1018"/>
                <a:gd name="T4" fmla="*/ 89 w 5838"/>
                <a:gd name="T5" fmla="*/ 11 h 1018"/>
                <a:gd name="T6" fmla="*/ 87 w 5838"/>
                <a:gd name="T7" fmla="*/ 10 h 1018"/>
                <a:gd name="T8" fmla="*/ 84 w 5838"/>
                <a:gd name="T9" fmla="*/ 9 h 1018"/>
                <a:gd name="T10" fmla="*/ 81 w 5838"/>
                <a:gd name="T11" fmla="*/ 7 h 1018"/>
                <a:gd name="T12" fmla="*/ 78 w 5838"/>
                <a:gd name="T13" fmla="*/ 6 h 1018"/>
                <a:gd name="T14" fmla="*/ 75 w 5838"/>
                <a:gd name="T15" fmla="*/ 6 h 1018"/>
                <a:gd name="T16" fmla="*/ 74 w 5838"/>
                <a:gd name="T17" fmla="*/ 5 h 1018"/>
                <a:gd name="T18" fmla="*/ 67 w 5838"/>
                <a:gd name="T19" fmla="*/ 5 h 1018"/>
                <a:gd name="T20" fmla="*/ 61 w 5838"/>
                <a:gd name="T21" fmla="*/ 5 h 1018"/>
                <a:gd name="T22" fmla="*/ 55 w 5838"/>
                <a:gd name="T23" fmla="*/ 5 h 1018"/>
                <a:gd name="T24" fmla="*/ 50 w 5838"/>
                <a:gd name="T25" fmla="*/ 5 h 1018"/>
                <a:gd name="T26" fmla="*/ 45 w 5838"/>
                <a:gd name="T27" fmla="*/ 5 h 1018"/>
                <a:gd name="T28" fmla="*/ 39 w 5838"/>
                <a:gd name="T29" fmla="*/ 5 h 1018"/>
                <a:gd name="T30" fmla="*/ 31 w 5838"/>
                <a:gd name="T31" fmla="*/ 3 h 1018"/>
                <a:gd name="T32" fmla="*/ 23 w 5838"/>
                <a:gd name="T33" fmla="*/ 1 h 1018"/>
                <a:gd name="T34" fmla="*/ 21 w 5838"/>
                <a:gd name="T35" fmla="*/ 0 h 1018"/>
                <a:gd name="T36" fmla="*/ 18 w 5838"/>
                <a:gd name="T37" fmla="*/ 1 h 1018"/>
                <a:gd name="T38" fmla="*/ 13 w 5838"/>
                <a:gd name="T39" fmla="*/ 1 h 1018"/>
                <a:gd name="T40" fmla="*/ 10 w 5838"/>
                <a:gd name="T41" fmla="*/ 2 h 1018"/>
                <a:gd name="T42" fmla="*/ 6 w 5838"/>
                <a:gd name="T43" fmla="*/ 3 h 1018"/>
                <a:gd name="T44" fmla="*/ 3 w 5838"/>
                <a:gd name="T45" fmla="*/ 4 h 1018"/>
                <a:gd name="T46" fmla="*/ 1 w 5838"/>
                <a:gd name="T47" fmla="*/ 4 h 1018"/>
                <a:gd name="T48" fmla="*/ 0 w 5838"/>
                <a:gd name="T49" fmla="*/ 4 h 1018"/>
                <a:gd name="T50" fmla="*/ 1 w 5838"/>
                <a:gd name="T51" fmla="*/ 4 h 1018"/>
                <a:gd name="T52" fmla="*/ 3 w 5838"/>
                <a:gd name="T53" fmla="*/ 4 h 1018"/>
                <a:gd name="T54" fmla="*/ 6 w 5838"/>
                <a:gd name="T55" fmla="*/ 3 h 1018"/>
                <a:gd name="T56" fmla="*/ 11 w 5838"/>
                <a:gd name="T57" fmla="*/ 3 h 1018"/>
                <a:gd name="T58" fmla="*/ 14 w 5838"/>
                <a:gd name="T59" fmla="*/ 2 h 1018"/>
                <a:gd name="T60" fmla="*/ 19 w 5838"/>
                <a:gd name="T61" fmla="*/ 2 h 1018"/>
                <a:gd name="T62" fmla="*/ 22 w 5838"/>
                <a:gd name="T63" fmla="*/ 2 h 1018"/>
                <a:gd name="T64" fmla="*/ 23 w 5838"/>
                <a:gd name="T65" fmla="*/ 2 h 1018"/>
                <a:gd name="T66" fmla="*/ 31 w 5838"/>
                <a:gd name="T67" fmla="*/ 5 h 1018"/>
                <a:gd name="T68" fmla="*/ 39 w 5838"/>
                <a:gd name="T69" fmla="*/ 6 h 1018"/>
                <a:gd name="T70" fmla="*/ 45 w 5838"/>
                <a:gd name="T71" fmla="*/ 7 h 1018"/>
                <a:gd name="T72" fmla="*/ 50 w 5838"/>
                <a:gd name="T73" fmla="*/ 7 h 1018"/>
                <a:gd name="T74" fmla="*/ 55 w 5838"/>
                <a:gd name="T75" fmla="*/ 7 h 1018"/>
                <a:gd name="T76" fmla="*/ 60 w 5838"/>
                <a:gd name="T77" fmla="*/ 6 h 1018"/>
                <a:gd name="T78" fmla="*/ 67 w 5838"/>
                <a:gd name="T79" fmla="*/ 6 h 1018"/>
                <a:gd name="T80" fmla="*/ 73 w 5838"/>
                <a:gd name="T81" fmla="*/ 7 h 1018"/>
                <a:gd name="T82" fmla="*/ 74 w 5838"/>
                <a:gd name="T83" fmla="*/ 8 h 1018"/>
                <a:gd name="T84" fmla="*/ 76 w 5838"/>
                <a:gd name="T85" fmla="*/ 9 h 1018"/>
                <a:gd name="T86" fmla="*/ 79 w 5838"/>
                <a:gd name="T87" fmla="*/ 10 h 1018"/>
                <a:gd name="T88" fmla="*/ 82 w 5838"/>
                <a:gd name="T89" fmla="*/ 12 h 1018"/>
                <a:gd name="T90" fmla="*/ 85 w 5838"/>
                <a:gd name="T91" fmla="*/ 14 h 1018"/>
                <a:gd name="T92" fmla="*/ 87 w 5838"/>
                <a:gd name="T93" fmla="*/ 15 h 1018"/>
                <a:gd name="T94" fmla="*/ 89 w 5838"/>
                <a:gd name="T95" fmla="*/ 16 h 1018"/>
                <a:gd name="T96" fmla="*/ 90 w 5838"/>
                <a:gd name="T97" fmla="*/ 16 h 1018"/>
                <a:gd name="T98" fmla="*/ 90 w 5838"/>
                <a:gd name="T99" fmla="*/ 16 h 1018"/>
                <a:gd name="T100" fmla="*/ 90 w 5838"/>
                <a:gd name="T101" fmla="*/ 16 h 1018"/>
                <a:gd name="T102" fmla="*/ 90 w 5838"/>
                <a:gd name="T103" fmla="*/ 15 h 1018"/>
                <a:gd name="T104" fmla="*/ 91 w 5838"/>
                <a:gd name="T105" fmla="*/ 14 h 1018"/>
                <a:gd name="T106" fmla="*/ 91 w 5838"/>
                <a:gd name="T107" fmla="*/ 13 h 1018"/>
                <a:gd name="T108" fmla="*/ 91 w 5838"/>
                <a:gd name="T109" fmla="*/ 12 h 1018"/>
                <a:gd name="T110" fmla="*/ 91 w 5838"/>
                <a:gd name="T111" fmla="*/ 12 h 1018"/>
                <a:gd name="T112" fmla="*/ 91 w 5838"/>
                <a:gd name="T113" fmla="*/ 12 h 10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838"/>
                <a:gd name="T172" fmla="*/ 0 h 1018"/>
                <a:gd name="T173" fmla="*/ 5838 w 5838"/>
                <a:gd name="T174" fmla="*/ 1018 h 101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838" h="1018">
                  <a:moveTo>
                    <a:pt x="5838" y="720"/>
                  </a:moveTo>
                  <a:lnTo>
                    <a:pt x="5795" y="702"/>
                  </a:lnTo>
                  <a:lnTo>
                    <a:pt x="5684" y="657"/>
                  </a:lnTo>
                  <a:lnTo>
                    <a:pt x="5525" y="593"/>
                  </a:lnTo>
                  <a:lnTo>
                    <a:pt x="5339" y="524"/>
                  </a:lnTo>
                  <a:lnTo>
                    <a:pt x="5141" y="448"/>
                  </a:lnTo>
                  <a:lnTo>
                    <a:pt x="4955" y="382"/>
                  </a:lnTo>
                  <a:lnTo>
                    <a:pt x="4800" y="330"/>
                  </a:lnTo>
                  <a:lnTo>
                    <a:pt x="4697" y="305"/>
                  </a:lnTo>
                  <a:lnTo>
                    <a:pt x="4278" y="262"/>
                  </a:lnTo>
                  <a:lnTo>
                    <a:pt x="3906" y="264"/>
                  </a:lnTo>
                  <a:lnTo>
                    <a:pt x="3555" y="285"/>
                  </a:lnTo>
                  <a:lnTo>
                    <a:pt x="3210" y="312"/>
                  </a:lnTo>
                  <a:lnTo>
                    <a:pt x="2847" y="316"/>
                  </a:lnTo>
                  <a:lnTo>
                    <a:pt x="2453" y="281"/>
                  </a:lnTo>
                  <a:lnTo>
                    <a:pt x="2005" y="188"/>
                  </a:lnTo>
                  <a:lnTo>
                    <a:pt x="1487" y="18"/>
                  </a:lnTo>
                  <a:lnTo>
                    <a:pt x="1340" y="0"/>
                  </a:lnTo>
                  <a:lnTo>
                    <a:pt x="1135" y="16"/>
                  </a:lnTo>
                  <a:lnTo>
                    <a:pt x="890" y="51"/>
                  </a:lnTo>
                  <a:lnTo>
                    <a:pt x="638" y="101"/>
                  </a:lnTo>
                  <a:lnTo>
                    <a:pt x="394" y="153"/>
                  </a:lnTo>
                  <a:lnTo>
                    <a:pt x="192" y="202"/>
                  </a:lnTo>
                  <a:lnTo>
                    <a:pt x="50" y="237"/>
                  </a:lnTo>
                  <a:lnTo>
                    <a:pt x="0" y="252"/>
                  </a:lnTo>
                  <a:lnTo>
                    <a:pt x="52" y="241"/>
                  </a:lnTo>
                  <a:lnTo>
                    <a:pt x="200" y="213"/>
                  </a:lnTo>
                  <a:lnTo>
                    <a:pt x="411" y="175"/>
                  </a:lnTo>
                  <a:lnTo>
                    <a:pt x="663" y="136"/>
                  </a:lnTo>
                  <a:lnTo>
                    <a:pt x="923" y="99"/>
                  </a:lnTo>
                  <a:lnTo>
                    <a:pt x="1169" y="76"/>
                  </a:lnTo>
                  <a:lnTo>
                    <a:pt x="1373" y="70"/>
                  </a:lnTo>
                  <a:lnTo>
                    <a:pt x="1507" y="91"/>
                  </a:lnTo>
                  <a:lnTo>
                    <a:pt x="2023" y="277"/>
                  </a:lnTo>
                  <a:lnTo>
                    <a:pt x="2469" y="380"/>
                  </a:lnTo>
                  <a:lnTo>
                    <a:pt x="2863" y="417"/>
                  </a:lnTo>
                  <a:lnTo>
                    <a:pt x="3219" y="415"/>
                  </a:lnTo>
                  <a:lnTo>
                    <a:pt x="3555" y="388"/>
                  </a:lnTo>
                  <a:lnTo>
                    <a:pt x="3888" y="367"/>
                  </a:lnTo>
                  <a:lnTo>
                    <a:pt x="4234" y="369"/>
                  </a:lnTo>
                  <a:lnTo>
                    <a:pt x="4612" y="417"/>
                  </a:lnTo>
                  <a:lnTo>
                    <a:pt x="4703" y="456"/>
                  </a:lnTo>
                  <a:lnTo>
                    <a:pt x="4846" y="531"/>
                  </a:lnTo>
                  <a:lnTo>
                    <a:pt x="5025" y="626"/>
                  </a:lnTo>
                  <a:lnTo>
                    <a:pt x="5215" y="735"/>
                  </a:lnTo>
                  <a:lnTo>
                    <a:pt x="5395" y="840"/>
                  </a:lnTo>
                  <a:lnTo>
                    <a:pt x="5552" y="931"/>
                  </a:lnTo>
                  <a:lnTo>
                    <a:pt x="5659" y="993"/>
                  </a:lnTo>
                  <a:lnTo>
                    <a:pt x="5702" y="1018"/>
                  </a:lnTo>
                  <a:lnTo>
                    <a:pt x="5706" y="1003"/>
                  </a:lnTo>
                  <a:lnTo>
                    <a:pt x="5723" y="968"/>
                  </a:lnTo>
                  <a:lnTo>
                    <a:pt x="5746" y="917"/>
                  </a:lnTo>
                  <a:lnTo>
                    <a:pt x="5774" y="861"/>
                  </a:lnTo>
                  <a:lnTo>
                    <a:pt x="5799" y="805"/>
                  </a:lnTo>
                  <a:lnTo>
                    <a:pt x="5820" y="758"/>
                  </a:lnTo>
                  <a:lnTo>
                    <a:pt x="5834" y="725"/>
                  </a:lnTo>
                  <a:lnTo>
                    <a:pt x="5838" y="720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7" name="Freeform 250"/>
            <p:cNvSpPr>
              <a:spLocks/>
            </p:cNvSpPr>
            <p:nvPr/>
          </p:nvSpPr>
          <p:spPr bwMode="auto">
            <a:xfrm>
              <a:off x="3518" y="3815"/>
              <a:ext cx="1841" cy="265"/>
            </a:xfrm>
            <a:custGeom>
              <a:avLst/>
              <a:gdLst>
                <a:gd name="T0" fmla="*/ 55 w 3681"/>
                <a:gd name="T1" fmla="*/ 1 h 529"/>
                <a:gd name="T2" fmla="*/ 54 w 3681"/>
                <a:gd name="T3" fmla="*/ 1 h 529"/>
                <a:gd name="T4" fmla="*/ 52 w 3681"/>
                <a:gd name="T5" fmla="*/ 1 h 529"/>
                <a:gd name="T6" fmla="*/ 50 w 3681"/>
                <a:gd name="T7" fmla="*/ 1 h 529"/>
                <a:gd name="T8" fmla="*/ 48 w 3681"/>
                <a:gd name="T9" fmla="*/ 1 h 529"/>
                <a:gd name="T10" fmla="*/ 45 w 3681"/>
                <a:gd name="T11" fmla="*/ 1 h 529"/>
                <a:gd name="T12" fmla="*/ 42 w 3681"/>
                <a:gd name="T13" fmla="*/ 1 h 529"/>
                <a:gd name="T14" fmla="*/ 40 w 3681"/>
                <a:gd name="T15" fmla="*/ 0 h 529"/>
                <a:gd name="T16" fmla="*/ 39 w 3681"/>
                <a:gd name="T17" fmla="*/ 1 h 529"/>
                <a:gd name="T18" fmla="*/ 35 w 3681"/>
                <a:gd name="T19" fmla="*/ 1 h 529"/>
                <a:gd name="T20" fmla="*/ 32 w 3681"/>
                <a:gd name="T21" fmla="*/ 2 h 529"/>
                <a:gd name="T22" fmla="*/ 30 w 3681"/>
                <a:gd name="T23" fmla="*/ 2 h 529"/>
                <a:gd name="T24" fmla="*/ 27 w 3681"/>
                <a:gd name="T25" fmla="*/ 3 h 529"/>
                <a:gd name="T26" fmla="*/ 24 w 3681"/>
                <a:gd name="T27" fmla="*/ 4 h 529"/>
                <a:gd name="T28" fmla="*/ 21 w 3681"/>
                <a:gd name="T29" fmla="*/ 4 h 529"/>
                <a:gd name="T30" fmla="*/ 16 w 3681"/>
                <a:gd name="T31" fmla="*/ 5 h 529"/>
                <a:gd name="T32" fmla="*/ 9 w 3681"/>
                <a:gd name="T33" fmla="*/ 5 h 529"/>
                <a:gd name="T34" fmla="*/ 8 w 3681"/>
                <a:gd name="T35" fmla="*/ 5 h 529"/>
                <a:gd name="T36" fmla="*/ 6 w 3681"/>
                <a:gd name="T37" fmla="*/ 5 h 529"/>
                <a:gd name="T38" fmla="*/ 5 w 3681"/>
                <a:gd name="T39" fmla="*/ 6 h 529"/>
                <a:gd name="T40" fmla="*/ 3 w 3681"/>
                <a:gd name="T41" fmla="*/ 7 h 529"/>
                <a:gd name="T42" fmla="*/ 2 w 3681"/>
                <a:gd name="T43" fmla="*/ 7 h 529"/>
                <a:gd name="T44" fmla="*/ 1 w 3681"/>
                <a:gd name="T45" fmla="*/ 8 h 529"/>
                <a:gd name="T46" fmla="*/ 1 w 3681"/>
                <a:gd name="T47" fmla="*/ 9 h 529"/>
                <a:gd name="T48" fmla="*/ 0 w 3681"/>
                <a:gd name="T49" fmla="*/ 9 h 529"/>
                <a:gd name="T50" fmla="*/ 1 w 3681"/>
                <a:gd name="T51" fmla="*/ 9 h 529"/>
                <a:gd name="T52" fmla="*/ 2 w 3681"/>
                <a:gd name="T53" fmla="*/ 8 h 529"/>
                <a:gd name="T54" fmla="*/ 3 w 3681"/>
                <a:gd name="T55" fmla="*/ 8 h 529"/>
                <a:gd name="T56" fmla="*/ 4 w 3681"/>
                <a:gd name="T57" fmla="*/ 7 h 529"/>
                <a:gd name="T58" fmla="*/ 6 w 3681"/>
                <a:gd name="T59" fmla="*/ 6 h 529"/>
                <a:gd name="T60" fmla="*/ 7 w 3681"/>
                <a:gd name="T61" fmla="*/ 6 h 529"/>
                <a:gd name="T62" fmla="*/ 9 w 3681"/>
                <a:gd name="T63" fmla="*/ 5 h 529"/>
                <a:gd name="T64" fmla="*/ 10 w 3681"/>
                <a:gd name="T65" fmla="*/ 5 h 529"/>
                <a:gd name="T66" fmla="*/ 17 w 3681"/>
                <a:gd name="T67" fmla="*/ 5 h 529"/>
                <a:gd name="T68" fmla="*/ 22 w 3681"/>
                <a:gd name="T69" fmla="*/ 5 h 529"/>
                <a:gd name="T70" fmla="*/ 26 w 3681"/>
                <a:gd name="T71" fmla="*/ 5 h 529"/>
                <a:gd name="T72" fmla="*/ 29 w 3681"/>
                <a:gd name="T73" fmla="*/ 4 h 529"/>
                <a:gd name="T74" fmla="*/ 31 w 3681"/>
                <a:gd name="T75" fmla="*/ 3 h 529"/>
                <a:gd name="T76" fmla="*/ 34 w 3681"/>
                <a:gd name="T77" fmla="*/ 2 h 529"/>
                <a:gd name="T78" fmla="*/ 36 w 3681"/>
                <a:gd name="T79" fmla="*/ 2 h 529"/>
                <a:gd name="T80" fmla="*/ 40 w 3681"/>
                <a:gd name="T81" fmla="*/ 1 h 529"/>
                <a:gd name="T82" fmla="*/ 41 w 3681"/>
                <a:gd name="T83" fmla="*/ 1 h 529"/>
                <a:gd name="T84" fmla="*/ 44 w 3681"/>
                <a:gd name="T85" fmla="*/ 2 h 529"/>
                <a:gd name="T86" fmla="*/ 47 w 3681"/>
                <a:gd name="T87" fmla="*/ 2 h 529"/>
                <a:gd name="T88" fmla="*/ 50 w 3681"/>
                <a:gd name="T89" fmla="*/ 2 h 529"/>
                <a:gd name="T90" fmla="*/ 53 w 3681"/>
                <a:gd name="T91" fmla="*/ 2 h 529"/>
                <a:gd name="T92" fmla="*/ 55 w 3681"/>
                <a:gd name="T93" fmla="*/ 3 h 529"/>
                <a:gd name="T94" fmla="*/ 57 w 3681"/>
                <a:gd name="T95" fmla="*/ 3 h 529"/>
                <a:gd name="T96" fmla="*/ 58 w 3681"/>
                <a:gd name="T97" fmla="*/ 3 h 529"/>
                <a:gd name="T98" fmla="*/ 58 w 3681"/>
                <a:gd name="T99" fmla="*/ 3 h 529"/>
                <a:gd name="T100" fmla="*/ 57 w 3681"/>
                <a:gd name="T101" fmla="*/ 3 h 529"/>
                <a:gd name="T102" fmla="*/ 57 w 3681"/>
                <a:gd name="T103" fmla="*/ 2 h 529"/>
                <a:gd name="T104" fmla="*/ 56 w 3681"/>
                <a:gd name="T105" fmla="*/ 2 h 529"/>
                <a:gd name="T106" fmla="*/ 56 w 3681"/>
                <a:gd name="T107" fmla="*/ 2 h 529"/>
                <a:gd name="T108" fmla="*/ 55 w 3681"/>
                <a:gd name="T109" fmla="*/ 1 h 529"/>
                <a:gd name="T110" fmla="*/ 55 w 3681"/>
                <a:gd name="T111" fmla="*/ 1 h 529"/>
                <a:gd name="T112" fmla="*/ 55 w 3681"/>
                <a:gd name="T113" fmla="*/ 1 h 5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81"/>
                <a:gd name="T172" fmla="*/ 0 h 529"/>
                <a:gd name="T173" fmla="*/ 3681 w 3681"/>
                <a:gd name="T174" fmla="*/ 529 h 5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81" h="529">
                  <a:moveTo>
                    <a:pt x="3462" y="31"/>
                  </a:moveTo>
                  <a:lnTo>
                    <a:pt x="3423" y="27"/>
                  </a:lnTo>
                  <a:lnTo>
                    <a:pt x="3324" y="23"/>
                  </a:lnTo>
                  <a:lnTo>
                    <a:pt x="3181" y="17"/>
                  </a:lnTo>
                  <a:lnTo>
                    <a:pt x="3016" y="12"/>
                  </a:lnTo>
                  <a:lnTo>
                    <a:pt x="2841" y="6"/>
                  </a:lnTo>
                  <a:lnTo>
                    <a:pt x="2682" y="2"/>
                  </a:lnTo>
                  <a:lnTo>
                    <a:pt x="2552" y="0"/>
                  </a:lnTo>
                  <a:lnTo>
                    <a:pt x="2475" y="4"/>
                  </a:lnTo>
                  <a:lnTo>
                    <a:pt x="2221" y="35"/>
                  </a:lnTo>
                  <a:lnTo>
                    <a:pt x="2029" y="79"/>
                  </a:lnTo>
                  <a:lnTo>
                    <a:pt x="1870" y="128"/>
                  </a:lnTo>
                  <a:lnTo>
                    <a:pt x="1717" y="178"/>
                  </a:lnTo>
                  <a:lnTo>
                    <a:pt x="1534" y="221"/>
                  </a:lnTo>
                  <a:lnTo>
                    <a:pt x="1300" y="254"/>
                  </a:lnTo>
                  <a:lnTo>
                    <a:pt x="978" y="271"/>
                  </a:lnTo>
                  <a:lnTo>
                    <a:pt x="545" y="267"/>
                  </a:lnTo>
                  <a:lnTo>
                    <a:pt x="454" y="275"/>
                  </a:lnTo>
                  <a:lnTo>
                    <a:pt x="361" y="306"/>
                  </a:lnTo>
                  <a:lnTo>
                    <a:pt x="268" y="349"/>
                  </a:lnTo>
                  <a:lnTo>
                    <a:pt x="184" y="397"/>
                  </a:lnTo>
                  <a:lnTo>
                    <a:pt x="109" y="444"/>
                  </a:lnTo>
                  <a:lnTo>
                    <a:pt x="51" y="487"/>
                  </a:lnTo>
                  <a:lnTo>
                    <a:pt x="14" y="516"/>
                  </a:lnTo>
                  <a:lnTo>
                    <a:pt x="0" y="529"/>
                  </a:lnTo>
                  <a:lnTo>
                    <a:pt x="18" y="518"/>
                  </a:lnTo>
                  <a:lnTo>
                    <a:pt x="66" y="490"/>
                  </a:lnTo>
                  <a:lnTo>
                    <a:pt x="140" y="452"/>
                  </a:lnTo>
                  <a:lnTo>
                    <a:pt x="233" y="409"/>
                  </a:lnTo>
                  <a:lnTo>
                    <a:pt x="332" y="364"/>
                  </a:lnTo>
                  <a:lnTo>
                    <a:pt x="437" y="328"/>
                  </a:lnTo>
                  <a:lnTo>
                    <a:pt x="535" y="302"/>
                  </a:lnTo>
                  <a:lnTo>
                    <a:pt x="625" y="295"/>
                  </a:lnTo>
                  <a:lnTo>
                    <a:pt x="1071" y="304"/>
                  </a:lnTo>
                  <a:lnTo>
                    <a:pt x="1400" y="291"/>
                  </a:lnTo>
                  <a:lnTo>
                    <a:pt x="1639" y="258"/>
                  </a:lnTo>
                  <a:lnTo>
                    <a:pt x="1819" y="215"/>
                  </a:lnTo>
                  <a:lnTo>
                    <a:pt x="1967" y="167"/>
                  </a:lnTo>
                  <a:lnTo>
                    <a:pt x="2118" y="120"/>
                  </a:lnTo>
                  <a:lnTo>
                    <a:pt x="2296" y="79"/>
                  </a:lnTo>
                  <a:lnTo>
                    <a:pt x="2539" y="56"/>
                  </a:lnTo>
                  <a:lnTo>
                    <a:pt x="2624" y="60"/>
                  </a:lnTo>
                  <a:lnTo>
                    <a:pt x="2772" y="72"/>
                  </a:lnTo>
                  <a:lnTo>
                    <a:pt x="2956" y="87"/>
                  </a:lnTo>
                  <a:lnTo>
                    <a:pt x="3159" y="108"/>
                  </a:lnTo>
                  <a:lnTo>
                    <a:pt x="3353" y="126"/>
                  </a:lnTo>
                  <a:lnTo>
                    <a:pt x="3520" y="143"/>
                  </a:lnTo>
                  <a:lnTo>
                    <a:pt x="3636" y="155"/>
                  </a:lnTo>
                  <a:lnTo>
                    <a:pt x="3681" y="161"/>
                  </a:lnTo>
                  <a:lnTo>
                    <a:pt x="3669" y="153"/>
                  </a:lnTo>
                  <a:lnTo>
                    <a:pt x="3644" y="138"/>
                  </a:lnTo>
                  <a:lnTo>
                    <a:pt x="3607" y="116"/>
                  </a:lnTo>
                  <a:lnTo>
                    <a:pt x="3569" y="91"/>
                  </a:lnTo>
                  <a:lnTo>
                    <a:pt x="3526" y="66"/>
                  </a:lnTo>
                  <a:lnTo>
                    <a:pt x="3491" y="46"/>
                  </a:lnTo>
                  <a:lnTo>
                    <a:pt x="3468" y="33"/>
                  </a:lnTo>
                  <a:lnTo>
                    <a:pt x="3462" y="31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8" name="Freeform 251"/>
            <p:cNvSpPr>
              <a:spLocks/>
            </p:cNvSpPr>
            <p:nvPr/>
          </p:nvSpPr>
          <p:spPr bwMode="auto">
            <a:xfrm>
              <a:off x="3798" y="3280"/>
              <a:ext cx="771" cy="498"/>
            </a:xfrm>
            <a:custGeom>
              <a:avLst/>
              <a:gdLst>
                <a:gd name="T0" fmla="*/ 23 w 1541"/>
                <a:gd name="T1" fmla="*/ 16 h 996"/>
                <a:gd name="T2" fmla="*/ 17 w 1541"/>
                <a:gd name="T3" fmla="*/ 15 h 996"/>
                <a:gd name="T4" fmla="*/ 11 w 1541"/>
                <a:gd name="T5" fmla="*/ 14 h 996"/>
                <a:gd name="T6" fmla="*/ 6 w 1541"/>
                <a:gd name="T7" fmla="*/ 13 h 996"/>
                <a:gd name="T8" fmla="*/ 3 w 1541"/>
                <a:gd name="T9" fmla="*/ 11 h 996"/>
                <a:gd name="T10" fmla="*/ 1 w 1541"/>
                <a:gd name="T11" fmla="*/ 9 h 996"/>
                <a:gd name="T12" fmla="*/ 0 w 1541"/>
                <a:gd name="T13" fmla="*/ 7 h 996"/>
                <a:gd name="T14" fmla="*/ 1 w 1541"/>
                <a:gd name="T15" fmla="*/ 4 h 996"/>
                <a:gd name="T16" fmla="*/ 4 w 1541"/>
                <a:gd name="T17" fmla="*/ 0 h 996"/>
                <a:gd name="T18" fmla="*/ 3 w 1541"/>
                <a:gd name="T19" fmla="*/ 5 h 996"/>
                <a:gd name="T20" fmla="*/ 3 w 1541"/>
                <a:gd name="T21" fmla="*/ 8 h 996"/>
                <a:gd name="T22" fmla="*/ 5 w 1541"/>
                <a:gd name="T23" fmla="*/ 10 h 996"/>
                <a:gd name="T24" fmla="*/ 7 w 1541"/>
                <a:gd name="T25" fmla="*/ 12 h 996"/>
                <a:gd name="T26" fmla="*/ 11 w 1541"/>
                <a:gd name="T27" fmla="*/ 13 h 996"/>
                <a:gd name="T28" fmla="*/ 15 w 1541"/>
                <a:gd name="T29" fmla="*/ 14 h 996"/>
                <a:gd name="T30" fmla="*/ 19 w 1541"/>
                <a:gd name="T31" fmla="*/ 14 h 996"/>
                <a:gd name="T32" fmla="*/ 25 w 1541"/>
                <a:gd name="T33" fmla="*/ 15 h 996"/>
                <a:gd name="T34" fmla="*/ 24 w 1541"/>
                <a:gd name="T35" fmla="*/ 15 h 996"/>
                <a:gd name="T36" fmla="*/ 24 w 1541"/>
                <a:gd name="T37" fmla="*/ 15 h 996"/>
                <a:gd name="T38" fmla="*/ 24 w 1541"/>
                <a:gd name="T39" fmla="*/ 15 h 996"/>
                <a:gd name="T40" fmla="*/ 24 w 1541"/>
                <a:gd name="T41" fmla="*/ 15 h 996"/>
                <a:gd name="T42" fmla="*/ 24 w 1541"/>
                <a:gd name="T43" fmla="*/ 16 h 996"/>
                <a:gd name="T44" fmla="*/ 23 w 1541"/>
                <a:gd name="T45" fmla="*/ 16 h 9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41"/>
                <a:gd name="T70" fmla="*/ 0 h 996"/>
                <a:gd name="T71" fmla="*/ 1541 w 1541"/>
                <a:gd name="T72" fmla="*/ 996 h 99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41" h="996">
                  <a:moveTo>
                    <a:pt x="1458" y="996"/>
                  </a:moveTo>
                  <a:lnTo>
                    <a:pt x="1028" y="934"/>
                  </a:lnTo>
                  <a:lnTo>
                    <a:pt x="665" y="862"/>
                  </a:lnTo>
                  <a:lnTo>
                    <a:pt x="372" y="775"/>
                  </a:lnTo>
                  <a:lnTo>
                    <a:pt x="163" y="672"/>
                  </a:lnTo>
                  <a:lnTo>
                    <a:pt x="35" y="543"/>
                  </a:lnTo>
                  <a:lnTo>
                    <a:pt x="0" y="391"/>
                  </a:lnTo>
                  <a:lnTo>
                    <a:pt x="62" y="211"/>
                  </a:lnTo>
                  <a:lnTo>
                    <a:pt x="232" y="0"/>
                  </a:lnTo>
                  <a:lnTo>
                    <a:pt x="155" y="261"/>
                  </a:lnTo>
                  <a:lnTo>
                    <a:pt x="170" y="461"/>
                  </a:lnTo>
                  <a:lnTo>
                    <a:pt x="263" y="608"/>
                  </a:lnTo>
                  <a:lnTo>
                    <a:pt x="426" y="715"/>
                  </a:lnTo>
                  <a:lnTo>
                    <a:pt x="645" y="787"/>
                  </a:lnTo>
                  <a:lnTo>
                    <a:pt x="911" y="839"/>
                  </a:lnTo>
                  <a:lnTo>
                    <a:pt x="1214" y="878"/>
                  </a:lnTo>
                  <a:lnTo>
                    <a:pt x="1541" y="917"/>
                  </a:lnTo>
                  <a:lnTo>
                    <a:pt x="1530" y="924"/>
                  </a:lnTo>
                  <a:lnTo>
                    <a:pt x="1520" y="934"/>
                  </a:lnTo>
                  <a:lnTo>
                    <a:pt x="1508" y="944"/>
                  </a:lnTo>
                  <a:lnTo>
                    <a:pt x="1499" y="956"/>
                  </a:lnTo>
                  <a:lnTo>
                    <a:pt x="1477" y="975"/>
                  </a:lnTo>
                  <a:lnTo>
                    <a:pt x="1458" y="996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9" name="Freeform 252"/>
            <p:cNvSpPr>
              <a:spLocks/>
            </p:cNvSpPr>
            <p:nvPr/>
          </p:nvSpPr>
          <p:spPr bwMode="auto">
            <a:xfrm>
              <a:off x="4941" y="2713"/>
              <a:ext cx="611" cy="1252"/>
            </a:xfrm>
            <a:custGeom>
              <a:avLst/>
              <a:gdLst>
                <a:gd name="T0" fmla="*/ 14 w 1222"/>
                <a:gd name="T1" fmla="*/ 3 h 2504"/>
                <a:gd name="T2" fmla="*/ 19 w 1222"/>
                <a:gd name="T3" fmla="*/ 18 h 2504"/>
                <a:gd name="T4" fmla="*/ 19 w 1222"/>
                <a:gd name="T5" fmla="*/ 31 h 2504"/>
                <a:gd name="T6" fmla="*/ 17 w 1222"/>
                <a:gd name="T7" fmla="*/ 38 h 2504"/>
                <a:gd name="T8" fmla="*/ 14 w 1222"/>
                <a:gd name="T9" fmla="*/ 38 h 2504"/>
                <a:gd name="T10" fmla="*/ 14 w 1222"/>
                <a:gd name="T11" fmla="*/ 39 h 2504"/>
                <a:gd name="T12" fmla="*/ 13 w 1222"/>
                <a:gd name="T13" fmla="*/ 38 h 2504"/>
                <a:gd name="T14" fmla="*/ 13 w 1222"/>
                <a:gd name="T15" fmla="*/ 34 h 2504"/>
                <a:gd name="T16" fmla="*/ 12 w 1222"/>
                <a:gd name="T17" fmla="*/ 35 h 2504"/>
                <a:gd name="T18" fmla="*/ 11 w 1222"/>
                <a:gd name="T19" fmla="*/ 39 h 2504"/>
                <a:gd name="T20" fmla="*/ 11 w 1222"/>
                <a:gd name="T21" fmla="*/ 37 h 2504"/>
                <a:gd name="T22" fmla="*/ 10 w 1222"/>
                <a:gd name="T23" fmla="*/ 30 h 2504"/>
                <a:gd name="T24" fmla="*/ 10 w 1222"/>
                <a:gd name="T25" fmla="*/ 30 h 2504"/>
                <a:gd name="T26" fmla="*/ 9 w 1222"/>
                <a:gd name="T27" fmla="*/ 34 h 2504"/>
                <a:gd name="T28" fmla="*/ 7 w 1222"/>
                <a:gd name="T29" fmla="*/ 33 h 2504"/>
                <a:gd name="T30" fmla="*/ 7 w 1222"/>
                <a:gd name="T31" fmla="*/ 27 h 2504"/>
                <a:gd name="T32" fmla="*/ 6 w 1222"/>
                <a:gd name="T33" fmla="*/ 27 h 2504"/>
                <a:gd name="T34" fmla="*/ 6 w 1222"/>
                <a:gd name="T35" fmla="*/ 30 h 2504"/>
                <a:gd name="T36" fmla="*/ 5 w 1222"/>
                <a:gd name="T37" fmla="*/ 29 h 2504"/>
                <a:gd name="T38" fmla="*/ 5 w 1222"/>
                <a:gd name="T39" fmla="*/ 23 h 2504"/>
                <a:gd name="T40" fmla="*/ 3 w 1222"/>
                <a:gd name="T41" fmla="*/ 23 h 2504"/>
                <a:gd name="T42" fmla="*/ 2 w 1222"/>
                <a:gd name="T43" fmla="*/ 26 h 2504"/>
                <a:gd name="T44" fmla="*/ 2 w 1222"/>
                <a:gd name="T45" fmla="*/ 24 h 2504"/>
                <a:gd name="T46" fmla="*/ 2 w 1222"/>
                <a:gd name="T47" fmla="*/ 19 h 2504"/>
                <a:gd name="T48" fmla="*/ 1 w 1222"/>
                <a:gd name="T49" fmla="*/ 19 h 2504"/>
                <a:gd name="T50" fmla="*/ 1 w 1222"/>
                <a:gd name="T51" fmla="*/ 20 h 2504"/>
                <a:gd name="T52" fmla="*/ 0 w 1222"/>
                <a:gd name="T53" fmla="*/ 18 h 2504"/>
                <a:gd name="T54" fmla="*/ 1 w 1222"/>
                <a:gd name="T55" fmla="*/ 12 h 2504"/>
                <a:gd name="T56" fmla="*/ 2 w 1222"/>
                <a:gd name="T57" fmla="*/ 10 h 2504"/>
                <a:gd name="T58" fmla="*/ 5 w 1222"/>
                <a:gd name="T59" fmla="*/ 10 h 2504"/>
                <a:gd name="T60" fmla="*/ 8 w 1222"/>
                <a:gd name="T61" fmla="*/ 11 h 2504"/>
                <a:gd name="T62" fmla="*/ 10 w 1222"/>
                <a:gd name="T63" fmla="*/ 11 h 2504"/>
                <a:gd name="T64" fmla="*/ 11 w 1222"/>
                <a:gd name="T65" fmla="*/ 10 h 2504"/>
                <a:gd name="T66" fmla="*/ 11 w 1222"/>
                <a:gd name="T67" fmla="*/ 6 h 2504"/>
                <a:gd name="T68" fmla="*/ 10 w 1222"/>
                <a:gd name="T69" fmla="*/ 3 h 2504"/>
                <a:gd name="T70" fmla="*/ 10 w 1222"/>
                <a:gd name="T71" fmla="*/ 1 h 25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22"/>
                <a:gd name="T109" fmla="*/ 0 h 2504"/>
                <a:gd name="T110" fmla="*/ 1222 w 1222"/>
                <a:gd name="T111" fmla="*/ 2504 h 25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22" h="2504">
                  <a:moveTo>
                    <a:pt x="607" y="0"/>
                  </a:moveTo>
                  <a:lnTo>
                    <a:pt x="919" y="252"/>
                  </a:lnTo>
                  <a:lnTo>
                    <a:pt x="1110" y="655"/>
                  </a:lnTo>
                  <a:lnTo>
                    <a:pt x="1203" y="1136"/>
                  </a:lnTo>
                  <a:lnTo>
                    <a:pt x="1222" y="1624"/>
                  </a:lnTo>
                  <a:lnTo>
                    <a:pt x="1187" y="2043"/>
                  </a:lnTo>
                  <a:lnTo>
                    <a:pt x="1125" y="2326"/>
                  </a:lnTo>
                  <a:lnTo>
                    <a:pt x="1055" y="2394"/>
                  </a:lnTo>
                  <a:lnTo>
                    <a:pt x="1005" y="2181"/>
                  </a:lnTo>
                  <a:lnTo>
                    <a:pt x="958" y="2375"/>
                  </a:lnTo>
                  <a:lnTo>
                    <a:pt x="925" y="2477"/>
                  </a:lnTo>
                  <a:lnTo>
                    <a:pt x="902" y="2504"/>
                  </a:lnTo>
                  <a:lnTo>
                    <a:pt x="888" y="2468"/>
                  </a:lnTo>
                  <a:lnTo>
                    <a:pt x="875" y="2380"/>
                  </a:lnTo>
                  <a:lnTo>
                    <a:pt x="865" y="2258"/>
                  </a:lnTo>
                  <a:lnTo>
                    <a:pt x="852" y="2117"/>
                  </a:lnTo>
                  <a:lnTo>
                    <a:pt x="838" y="1969"/>
                  </a:lnTo>
                  <a:lnTo>
                    <a:pt x="803" y="2233"/>
                  </a:lnTo>
                  <a:lnTo>
                    <a:pt x="778" y="2390"/>
                  </a:lnTo>
                  <a:lnTo>
                    <a:pt x="755" y="2446"/>
                  </a:lnTo>
                  <a:lnTo>
                    <a:pt x="737" y="2421"/>
                  </a:lnTo>
                  <a:lnTo>
                    <a:pt x="716" y="2322"/>
                  </a:lnTo>
                  <a:lnTo>
                    <a:pt x="695" y="2165"/>
                  </a:lnTo>
                  <a:lnTo>
                    <a:pt x="669" y="1960"/>
                  </a:lnTo>
                  <a:lnTo>
                    <a:pt x="638" y="1723"/>
                  </a:lnTo>
                  <a:lnTo>
                    <a:pt x="611" y="1927"/>
                  </a:lnTo>
                  <a:lnTo>
                    <a:pt x="586" y="2062"/>
                  </a:lnTo>
                  <a:lnTo>
                    <a:pt x="559" y="2128"/>
                  </a:lnTo>
                  <a:lnTo>
                    <a:pt x="534" y="2134"/>
                  </a:lnTo>
                  <a:lnTo>
                    <a:pt x="508" y="2076"/>
                  </a:lnTo>
                  <a:lnTo>
                    <a:pt x="487" y="1960"/>
                  </a:lnTo>
                  <a:lnTo>
                    <a:pt x="466" y="1787"/>
                  </a:lnTo>
                  <a:lnTo>
                    <a:pt x="452" y="1564"/>
                  </a:lnTo>
                  <a:lnTo>
                    <a:pt x="435" y="1791"/>
                  </a:lnTo>
                  <a:lnTo>
                    <a:pt x="417" y="1927"/>
                  </a:lnTo>
                  <a:lnTo>
                    <a:pt x="394" y="1975"/>
                  </a:lnTo>
                  <a:lnTo>
                    <a:pt x="373" y="1952"/>
                  </a:lnTo>
                  <a:lnTo>
                    <a:pt x="347" y="1861"/>
                  </a:lnTo>
                  <a:lnTo>
                    <a:pt x="322" y="1719"/>
                  </a:lnTo>
                  <a:lnTo>
                    <a:pt x="297" y="1533"/>
                  </a:lnTo>
                  <a:lnTo>
                    <a:pt x="274" y="1314"/>
                  </a:lnTo>
                  <a:lnTo>
                    <a:pt x="215" y="1529"/>
                  </a:lnTo>
                  <a:lnTo>
                    <a:pt x="181" y="1647"/>
                  </a:lnTo>
                  <a:lnTo>
                    <a:pt x="163" y="1678"/>
                  </a:lnTo>
                  <a:lnTo>
                    <a:pt x="161" y="1640"/>
                  </a:lnTo>
                  <a:lnTo>
                    <a:pt x="163" y="1539"/>
                  </a:lnTo>
                  <a:lnTo>
                    <a:pt x="173" y="1392"/>
                  </a:lnTo>
                  <a:lnTo>
                    <a:pt x="179" y="1209"/>
                  </a:lnTo>
                  <a:lnTo>
                    <a:pt x="181" y="1010"/>
                  </a:lnTo>
                  <a:lnTo>
                    <a:pt x="119" y="1180"/>
                  </a:lnTo>
                  <a:lnTo>
                    <a:pt x="66" y="1266"/>
                  </a:lnTo>
                  <a:lnTo>
                    <a:pt x="25" y="1275"/>
                  </a:lnTo>
                  <a:lnTo>
                    <a:pt x="4" y="1221"/>
                  </a:lnTo>
                  <a:lnTo>
                    <a:pt x="0" y="1110"/>
                  </a:lnTo>
                  <a:lnTo>
                    <a:pt x="22" y="961"/>
                  </a:lnTo>
                  <a:lnTo>
                    <a:pt x="72" y="775"/>
                  </a:lnTo>
                  <a:lnTo>
                    <a:pt x="159" y="573"/>
                  </a:lnTo>
                  <a:lnTo>
                    <a:pt x="179" y="585"/>
                  </a:lnTo>
                  <a:lnTo>
                    <a:pt x="237" y="618"/>
                  </a:lnTo>
                  <a:lnTo>
                    <a:pt x="316" y="663"/>
                  </a:lnTo>
                  <a:lnTo>
                    <a:pt x="413" y="709"/>
                  </a:lnTo>
                  <a:lnTo>
                    <a:pt x="512" y="746"/>
                  </a:lnTo>
                  <a:lnTo>
                    <a:pt x="607" y="769"/>
                  </a:lnTo>
                  <a:lnTo>
                    <a:pt x="681" y="767"/>
                  </a:lnTo>
                  <a:lnTo>
                    <a:pt x="731" y="730"/>
                  </a:lnTo>
                  <a:lnTo>
                    <a:pt x="751" y="655"/>
                  </a:lnTo>
                  <a:lnTo>
                    <a:pt x="751" y="556"/>
                  </a:lnTo>
                  <a:lnTo>
                    <a:pt x="737" y="442"/>
                  </a:lnTo>
                  <a:lnTo>
                    <a:pt x="712" y="325"/>
                  </a:lnTo>
                  <a:lnTo>
                    <a:pt x="681" y="211"/>
                  </a:lnTo>
                  <a:lnTo>
                    <a:pt x="650" y="114"/>
                  </a:lnTo>
                  <a:lnTo>
                    <a:pt x="623" y="38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0" name="Freeform 253"/>
            <p:cNvSpPr>
              <a:spLocks/>
            </p:cNvSpPr>
            <p:nvPr/>
          </p:nvSpPr>
          <p:spPr bwMode="auto">
            <a:xfrm>
              <a:off x="4943" y="2713"/>
              <a:ext cx="602" cy="1232"/>
            </a:xfrm>
            <a:custGeom>
              <a:avLst/>
              <a:gdLst>
                <a:gd name="T0" fmla="*/ 14 w 1204"/>
                <a:gd name="T1" fmla="*/ 3 h 2464"/>
                <a:gd name="T2" fmla="*/ 19 w 1204"/>
                <a:gd name="T3" fmla="*/ 18 h 2464"/>
                <a:gd name="T4" fmla="*/ 19 w 1204"/>
                <a:gd name="T5" fmla="*/ 31 h 2464"/>
                <a:gd name="T6" fmla="*/ 17 w 1204"/>
                <a:gd name="T7" fmla="*/ 37 h 2464"/>
                <a:gd name="T8" fmla="*/ 14 w 1204"/>
                <a:gd name="T9" fmla="*/ 37 h 2464"/>
                <a:gd name="T10" fmla="*/ 14 w 1204"/>
                <a:gd name="T11" fmla="*/ 39 h 2464"/>
                <a:gd name="T12" fmla="*/ 13 w 1204"/>
                <a:gd name="T13" fmla="*/ 37 h 2464"/>
                <a:gd name="T14" fmla="*/ 13 w 1204"/>
                <a:gd name="T15" fmla="*/ 33 h 2464"/>
                <a:gd name="T16" fmla="*/ 12 w 1204"/>
                <a:gd name="T17" fmla="*/ 35 h 2464"/>
                <a:gd name="T18" fmla="*/ 11 w 1204"/>
                <a:gd name="T19" fmla="*/ 38 h 2464"/>
                <a:gd name="T20" fmla="*/ 11 w 1204"/>
                <a:gd name="T21" fmla="*/ 36 h 2464"/>
                <a:gd name="T22" fmla="*/ 10 w 1204"/>
                <a:gd name="T23" fmla="*/ 29 h 2464"/>
                <a:gd name="T24" fmla="*/ 9 w 1204"/>
                <a:gd name="T25" fmla="*/ 29 h 2464"/>
                <a:gd name="T26" fmla="*/ 9 w 1204"/>
                <a:gd name="T27" fmla="*/ 33 h 2464"/>
                <a:gd name="T28" fmla="*/ 7 w 1204"/>
                <a:gd name="T29" fmla="*/ 31 h 2464"/>
                <a:gd name="T30" fmla="*/ 7 w 1204"/>
                <a:gd name="T31" fmla="*/ 27 h 2464"/>
                <a:gd name="T32" fmla="*/ 6 w 1204"/>
                <a:gd name="T33" fmla="*/ 27 h 2464"/>
                <a:gd name="T34" fmla="*/ 6 w 1204"/>
                <a:gd name="T35" fmla="*/ 30 h 2464"/>
                <a:gd name="T36" fmla="*/ 5 w 1204"/>
                <a:gd name="T37" fmla="*/ 28 h 2464"/>
                <a:gd name="T38" fmla="*/ 5 w 1204"/>
                <a:gd name="T39" fmla="*/ 23 h 2464"/>
                <a:gd name="T40" fmla="*/ 3 w 1204"/>
                <a:gd name="T41" fmla="*/ 23 h 2464"/>
                <a:gd name="T42" fmla="*/ 2 w 1204"/>
                <a:gd name="T43" fmla="*/ 25 h 2464"/>
                <a:gd name="T44" fmla="*/ 2 w 1204"/>
                <a:gd name="T45" fmla="*/ 23 h 2464"/>
                <a:gd name="T46" fmla="*/ 2 w 1204"/>
                <a:gd name="T47" fmla="*/ 19 h 2464"/>
                <a:gd name="T48" fmla="*/ 1 w 1204"/>
                <a:gd name="T49" fmla="*/ 18 h 2464"/>
                <a:gd name="T50" fmla="*/ 1 w 1204"/>
                <a:gd name="T51" fmla="*/ 19 h 2464"/>
                <a:gd name="T52" fmla="*/ 0 w 1204"/>
                <a:gd name="T53" fmla="*/ 18 h 2464"/>
                <a:gd name="T54" fmla="*/ 1 w 1204"/>
                <a:gd name="T55" fmla="*/ 12 h 2464"/>
                <a:gd name="T56" fmla="*/ 2 w 1204"/>
                <a:gd name="T57" fmla="*/ 10 h 2464"/>
                <a:gd name="T58" fmla="*/ 5 w 1204"/>
                <a:gd name="T59" fmla="*/ 10 h 2464"/>
                <a:gd name="T60" fmla="*/ 9 w 1204"/>
                <a:gd name="T61" fmla="*/ 11 h 2464"/>
                <a:gd name="T62" fmla="*/ 10 w 1204"/>
                <a:gd name="T63" fmla="*/ 12 h 2464"/>
                <a:gd name="T64" fmla="*/ 11 w 1204"/>
                <a:gd name="T65" fmla="*/ 10 h 2464"/>
                <a:gd name="T66" fmla="*/ 11 w 1204"/>
                <a:gd name="T67" fmla="*/ 7 h 2464"/>
                <a:gd name="T68" fmla="*/ 10 w 1204"/>
                <a:gd name="T69" fmla="*/ 3 h 2464"/>
                <a:gd name="T70" fmla="*/ 9 w 1204"/>
                <a:gd name="T71" fmla="*/ 1 h 24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04"/>
                <a:gd name="T109" fmla="*/ 0 h 2464"/>
                <a:gd name="T110" fmla="*/ 1204 w 1204"/>
                <a:gd name="T111" fmla="*/ 2464 h 24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04" h="2464">
                  <a:moveTo>
                    <a:pt x="603" y="0"/>
                  </a:moveTo>
                  <a:lnTo>
                    <a:pt x="906" y="250"/>
                  </a:lnTo>
                  <a:lnTo>
                    <a:pt x="1092" y="649"/>
                  </a:lnTo>
                  <a:lnTo>
                    <a:pt x="1183" y="1122"/>
                  </a:lnTo>
                  <a:lnTo>
                    <a:pt x="1204" y="1603"/>
                  </a:lnTo>
                  <a:lnTo>
                    <a:pt x="1171" y="2014"/>
                  </a:lnTo>
                  <a:lnTo>
                    <a:pt x="1113" y="2289"/>
                  </a:lnTo>
                  <a:lnTo>
                    <a:pt x="1049" y="2353"/>
                  </a:lnTo>
                  <a:lnTo>
                    <a:pt x="1005" y="2138"/>
                  </a:lnTo>
                  <a:lnTo>
                    <a:pt x="958" y="2334"/>
                  </a:lnTo>
                  <a:lnTo>
                    <a:pt x="925" y="2437"/>
                  </a:lnTo>
                  <a:lnTo>
                    <a:pt x="902" y="2464"/>
                  </a:lnTo>
                  <a:lnTo>
                    <a:pt x="888" y="2427"/>
                  </a:lnTo>
                  <a:lnTo>
                    <a:pt x="875" y="2340"/>
                  </a:lnTo>
                  <a:lnTo>
                    <a:pt x="865" y="2219"/>
                  </a:lnTo>
                  <a:lnTo>
                    <a:pt x="851" y="2078"/>
                  </a:lnTo>
                  <a:lnTo>
                    <a:pt x="838" y="1931"/>
                  </a:lnTo>
                  <a:lnTo>
                    <a:pt x="805" y="2194"/>
                  </a:lnTo>
                  <a:lnTo>
                    <a:pt x="780" y="2347"/>
                  </a:lnTo>
                  <a:lnTo>
                    <a:pt x="756" y="2404"/>
                  </a:lnTo>
                  <a:lnTo>
                    <a:pt x="739" y="2378"/>
                  </a:lnTo>
                  <a:lnTo>
                    <a:pt x="718" y="2280"/>
                  </a:lnTo>
                  <a:lnTo>
                    <a:pt x="696" y="2122"/>
                  </a:lnTo>
                  <a:lnTo>
                    <a:pt x="671" y="1917"/>
                  </a:lnTo>
                  <a:lnTo>
                    <a:pt x="640" y="1680"/>
                  </a:lnTo>
                  <a:lnTo>
                    <a:pt x="613" y="1884"/>
                  </a:lnTo>
                  <a:lnTo>
                    <a:pt x="588" y="2020"/>
                  </a:lnTo>
                  <a:lnTo>
                    <a:pt x="561" y="2088"/>
                  </a:lnTo>
                  <a:lnTo>
                    <a:pt x="535" y="2093"/>
                  </a:lnTo>
                  <a:lnTo>
                    <a:pt x="508" y="2035"/>
                  </a:lnTo>
                  <a:lnTo>
                    <a:pt x="487" y="1919"/>
                  </a:lnTo>
                  <a:lnTo>
                    <a:pt x="466" y="1746"/>
                  </a:lnTo>
                  <a:lnTo>
                    <a:pt x="450" y="1521"/>
                  </a:lnTo>
                  <a:lnTo>
                    <a:pt x="433" y="1748"/>
                  </a:lnTo>
                  <a:lnTo>
                    <a:pt x="415" y="1884"/>
                  </a:lnTo>
                  <a:lnTo>
                    <a:pt x="394" y="1932"/>
                  </a:lnTo>
                  <a:lnTo>
                    <a:pt x="372" y="1909"/>
                  </a:lnTo>
                  <a:lnTo>
                    <a:pt x="347" y="1818"/>
                  </a:lnTo>
                  <a:lnTo>
                    <a:pt x="324" y="1677"/>
                  </a:lnTo>
                  <a:lnTo>
                    <a:pt x="299" y="1490"/>
                  </a:lnTo>
                  <a:lnTo>
                    <a:pt x="275" y="1271"/>
                  </a:lnTo>
                  <a:lnTo>
                    <a:pt x="215" y="1489"/>
                  </a:lnTo>
                  <a:lnTo>
                    <a:pt x="180" y="1607"/>
                  </a:lnTo>
                  <a:lnTo>
                    <a:pt x="163" y="1638"/>
                  </a:lnTo>
                  <a:lnTo>
                    <a:pt x="161" y="1597"/>
                  </a:lnTo>
                  <a:lnTo>
                    <a:pt x="163" y="1496"/>
                  </a:lnTo>
                  <a:lnTo>
                    <a:pt x="173" y="1349"/>
                  </a:lnTo>
                  <a:lnTo>
                    <a:pt x="179" y="1169"/>
                  </a:lnTo>
                  <a:lnTo>
                    <a:pt x="180" y="971"/>
                  </a:lnTo>
                  <a:lnTo>
                    <a:pt x="118" y="1143"/>
                  </a:lnTo>
                  <a:lnTo>
                    <a:pt x="66" y="1235"/>
                  </a:lnTo>
                  <a:lnTo>
                    <a:pt x="25" y="1252"/>
                  </a:lnTo>
                  <a:lnTo>
                    <a:pt x="4" y="1207"/>
                  </a:lnTo>
                  <a:lnTo>
                    <a:pt x="0" y="1107"/>
                  </a:lnTo>
                  <a:lnTo>
                    <a:pt x="25" y="963"/>
                  </a:lnTo>
                  <a:lnTo>
                    <a:pt x="76" y="785"/>
                  </a:lnTo>
                  <a:lnTo>
                    <a:pt x="163" y="583"/>
                  </a:lnTo>
                  <a:lnTo>
                    <a:pt x="184" y="595"/>
                  </a:lnTo>
                  <a:lnTo>
                    <a:pt x="241" y="628"/>
                  </a:lnTo>
                  <a:lnTo>
                    <a:pt x="324" y="672"/>
                  </a:lnTo>
                  <a:lnTo>
                    <a:pt x="423" y="719"/>
                  </a:lnTo>
                  <a:lnTo>
                    <a:pt x="524" y="756"/>
                  </a:lnTo>
                  <a:lnTo>
                    <a:pt x="619" y="779"/>
                  </a:lnTo>
                  <a:lnTo>
                    <a:pt x="696" y="775"/>
                  </a:lnTo>
                  <a:lnTo>
                    <a:pt x="747" y="738"/>
                  </a:lnTo>
                  <a:lnTo>
                    <a:pt x="764" y="663"/>
                  </a:lnTo>
                  <a:lnTo>
                    <a:pt x="762" y="564"/>
                  </a:lnTo>
                  <a:lnTo>
                    <a:pt x="745" y="449"/>
                  </a:lnTo>
                  <a:lnTo>
                    <a:pt x="718" y="331"/>
                  </a:lnTo>
                  <a:lnTo>
                    <a:pt x="683" y="215"/>
                  </a:lnTo>
                  <a:lnTo>
                    <a:pt x="650" y="116"/>
                  </a:lnTo>
                  <a:lnTo>
                    <a:pt x="621" y="40"/>
                  </a:lnTo>
                  <a:lnTo>
                    <a:pt x="603" y="0"/>
                  </a:lnTo>
                  <a:close/>
                </a:path>
              </a:pathLst>
            </a:custGeom>
            <a:solidFill>
              <a:srgbClr val="9C0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1" name="Freeform 254"/>
            <p:cNvSpPr>
              <a:spLocks/>
            </p:cNvSpPr>
            <p:nvPr/>
          </p:nvSpPr>
          <p:spPr bwMode="auto">
            <a:xfrm>
              <a:off x="4945" y="2713"/>
              <a:ext cx="594" cy="1211"/>
            </a:xfrm>
            <a:custGeom>
              <a:avLst/>
              <a:gdLst>
                <a:gd name="T0" fmla="*/ 14 w 1187"/>
                <a:gd name="T1" fmla="*/ 4 h 2421"/>
                <a:gd name="T2" fmla="*/ 19 w 1187"/>
                <a:gd name="T3" fmla="*/ 18 h 2421"/>
                <a:gd name="T4" fmla="*/ 19 w 1187"/>
                <a:gd name="T5" fmla="*/ 32 h 2421"/>
                <a:gd name="T6" fmla="*/ 17 w 1187"/>
                <a:gd name="T7" fmla="*/ 37 h 2421"/>
                <a:gd name="T8" fmla="*/ 15 w 1187"/>
                <a:gd name="T9" fmla="*/ 36 h 2421"/>
                <a:gd name="T10" fmla="*/ 15 w 1187"/>
                <a:gd name="T11" fmla="*/ 38 h 2421"/>
                <a:gd name="T12" fmla="*/ 14 w 1187"/>
                <a:gd name="T13" fmla="*/ 36 h 2421"/>
                <a:gd name="T14" fmla="*/ 14 w 1187"/>
                <a:gd name="T15" fmla="*/ 32 h 2421"/>
                <a:gd name="T16" fmla="*/ 13 w 1187"/>
                <a:gd name="T17" fmla="*/ 34 h 2421"/>
                <a:gd name="T18" fmla="*/ 12 w 1187"/>
                <a:gd name="T19" fmla="*/ 37 h 2421"/>
                <a:gd name="T20" fmla="*/ 12 w 1187"/>
                <a:gd name="T21" fmla="*/ 35 h 2421"/>
                <a:gd name="T22" fmla="*/ 11 w 1187"/>
                <a:gd name="T23" fmla="*/ 30 h 2421"/>
                <a:gd name="T24" fmla="*/ 10 w 1187"/>
                <a:gd name="T25" fmla="*/ 29 h 2421"/>
                <a:gd name="T26" fmla="*/ 9 w 1187"/>
                <a:gd name="T27" fmla="*/ 32 h 2421"/>
                <a:gd name="T28" fmla="*/ 8 w 1187"/>
                <a:gd name="T29" fmla="*/ 32 h 2421"/>
                <a:gd name="T30" fmla="*/ 8 w 1187"/>
                <a:gd name="T31" fmla="*/ 27 h 2421"/>
                <a:gd name="T32" fmla="*/ 7 w 1187"/>
                <a:gd name="T33" fmla="*/ 27 h 2421"/>
                <a:gd name="T34" fmla="*/ 7 w 1187"/>
                <a:gd name="T35" fmla="*/ 30 h 2421"/>
                <a:gd name="T36" fmla="*/ 6 w 1187"/>
                <a:gd name="T37" fmla="*/ 28 h 2421"/>
                <a:gd name="T38" fmla="*/ 5 w 1187"/>
                <a:gd name="T39" fmla="*/ 23 h 2421"/>
                <a:gd name="T40" fmla="*/ 4 w 1187"/>
                <a:gd name="T41" fmla="*/ 23 h 2421"/>
                <a:gd name="T42" fmla="*/ 3 w 1187"/>
                <a:gd name="T43" fmla="*/ 25 h 2421"/>
                <a:gd name="T44" fmla="*/ 3 w 1187"/>
                <a:gd name="T45" fmla="*/ 23 h 2421"/>
                <a:gd name="T46" fmla="*/ 3 w 1187"/>
                <a:gd name="T47" fmla="*/ 18 h 2421"/>
                <a:gd name="T48" fmla="*/ 2 w 1187"/>
                <a:gd name="T49" fmla="*/ 18 h 2421"/>
                <a:gd name="T50" fmla="*/ 1 w 1187"/>
                <a:gd name="T51" fmla="*/ 20 h 2421"/>
                <a:gd name="T52" fmla="*/ 0 w 1187"/>
                <a:gd name="T53" fmla="*/ 18 h 2421"/>
                <a:gd name="T54" fmla="*/ 2 w 1187"/>
                <a:gd name="T55" fmla="*/ 13 h 2421"/>
                <a:gd name="T56" fmla="*/ 3 w 1187"/>
                <a:gd name="T57" fmla="*/ 10 h 2421"/>
                <a:gd name="T58" fmla="*/ 6 w 1187"/>
                <a:gd name="T59" fmla="*/ 11 h 2421"/>
                <a:gd name="T60" fmla="*/ 9 w 1187"/>
                <a:gd name="T61" fmla="*/ 12 h 2421"/>
                <a:gd name="T62" fmla="*/ 12 w 1187"/>
                <a:gd name="T63" fmla="*/ 13 h 2421"/>
                <a:gd name="T64" fmla="*/ 13 w 1187"/>
                <a:gd name="T65" fmla="*/ 11 h 2421"/>
                <a:gd name="T66" fmla="*/ 12 w 1187"/>
                <a:gd name="T67" fmla="*/ 8 h 2421"/>
                <a:gd name="T68" fmla="*/ 11 w 1187"/>
                <a:gd name="T69" fmla="*/ 4 h 2421"/>
                <a:gd name="T70" fmla="*/ 10 w 1187"/>
                <a:gd name="T71" fmla="*/ 1 h 24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87"/>
                <a:gd name="T109" fmla="*/ 0 h 2421"/>
                <a:gd name="T110" fmla="*/ 1187 w 1187"/>
                <a:gd name="T111" fmla="*/ 2421 h 242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87" h="2421">
                  <a:moveTo>
                    <a:pt x="597" y="0"/>
                  </a:moveTo>
                  <a:lnTo>
                    <a:pt x="890" y="248"/>
                  </a:lnTo>
                  <a:lnTo>
                    <a:pt x="1074" y="641"/>
                  </a:lnTo>
                  <a:lnTo>
                    <a:pt x="1165" y="1109"/>
                  </a:lnTo>
                  <a:lnTo>
                    <a:pt x="1187" y="1582"/>
                  </a:lnTo>
                  <a:lnTo>
                    <a:pt x="1158" y="1985"/>
                  </a:lnTo>
                  <a:lnTo>
                    <a:pt x="1103" y="2254"/>
                  </a:lnTo>
                  <a:lnTo>
                    <a:pt x="1043" y="2312"/>
                  </a:lnTo>
                  <a:lnTo>
                    <a:pt x="1003" y="2095"/>
                  </a:lnTo>
                  <a:lnTo>
                    <a:pt x="958" y="2291"/>
                  </a:lnTo>
                  <a:lnTo>
                    <a:pt x="925" y="2394"/>
                  </a:lnTo>
                  <a:lnTo>
                    <a:pt x="902" y="2421"/>
                  </a:lnTo>
                  <a:lnTo>
                    <a:pt x="886" y="2384"/>
                  </a:lnTo>
                  <a:lnTo>
                    <a:pt x="873" y="2297"/>
                  </a:lnTo>
                  <a:lnTo>
                    <a:pt x="863" y="2177"/>
                  </a:lnTo>
                  <a:lnTo>
                    <a:pt x="849" y="2035"/>
                  </a:lnTo>
                  <a:lnTo>
                    <a:pt x="834" y="1888"/>
                  </a:lnTo>
                  <a:lnTo>
                    <a:pt x="801" y="2152"/>
                  </a:lnTo>
                  <a:lnTo>
                    <a:pt x="776" y="2307"/>
                  </a:lnTo>
                  <a:lnTo>
                    <a:pt x="752" y="2363"/>
                  </a:lnTo>
                  <a:lnTo>
                    <a:pt x="735" y="2338"/>
                  </a:lnTo>
                  <a:lnTo>
                    <a:pt x="714" y="2237"/>
                  </a:lnTo>
                  <a:lnTo>
                    <a:pt x="692" y="2080"/>
                  </a:lnTo>
                  <a:lnTo>
                    <a:pt x="667" y="1874"/>
                  </a:lnTo>
                  <a:lnTo>
                    <a:pt x="636" y="1638"/>
                  </a:lnTo>
                  <a:lnTo>
                    <a:pt x="609" y="1841"/>
                  </a:lnTo>
                  <a:lnTo>
                    <a:pt x="584" y="1977"/>
                  </a:lnTo>
                  <a:lnTo>
                    <a:pt x="557" y="2045"/>
                  </a:lnTo>
                  <a:lnTo>
                    <a:pt x="531" y="2051"/>
                  </a:lnTo>
                  <a:lnTo>
                    <a:pt x="504" y="1993"/>
                  </a:lnTo>
                  <a:lnTo>
                    <a:pt x="483" y="1876"/>
                  </a:lnTo>
                  <a:lnTo>
                    <a:pt x="463" y="1704"/>
                  </a:lnTo>
                  <a:lnTo>
                    <a:pt x="450" y="1479"/>
                  </a:lnTo>
                  <a:lnTo>
                    <a:pt x="432" y="1706"/>
                  </a:lnTo>
                  <a:lnTo>
                    <a:pt x="415" y="1841"/>
                  </a:lnTo>
                  <a:lnTo>
                    <a:pt x="392" y="1892"/>
                  </a:lnTo>
                  <a:lnTo>
                    <a:pt x="370" y="1868"/>
                  </a:lnTo>
                  <a:lnTo>
                    <a:pt x="345" y="1777"/>
                  </a:lnTo>
                  <a:lnTo>
                    <a:pt x="320" y="1636"/>
                  </a:lnTo>
                  <a:lnTo>
                    <a:pt x="295" y="1450"/>
                  </a:lnTo>
                  <a:lnTo>
                    <a:pt x="271" y="1233"/>
                  </a:lnTo>
                  <a:lnTo>
                    <a:pt x="213" y="1448"/>
                  </a:lnTo>
                  <a:lnTo>
                    <a:pt x="178" y="1566"/>
                  </a:lnTo>
                  <a:lnTo>
                    <a:pt x="161" y="1595"/>
                  </a:lnTo>
                  <a:lnTo>
                    <a:pt x="159" y="1556"/>
                  </a:lnTo>
                  <a:lnTo>
                    <a:pt x="161" y="1456"/>
                  </a:lnTo>
                  <a:lnTo>
                    <a:pt x="171" y="1308"/>
                  </a:lnTo>
                  <a:lnTo>
                    <a:pt x="176" y="1128"/>
                  </a:lnTo>
                  <a:lnTo>
                    <a:pt x="178" y="928"/>
                  </a:lnTo>
                  <a:lnTo>
                    <a:pt x="116" y="1103"/>
                  </a:lnTo>
                  <a:lnTo>
                    <a:pt x="64" y="1200"/>
                  </a:lnTo>
                  <a:lnTo>
                    <a:pt x="25" y="1225"/>
                  </a:lnTo>
                  <a:lnTo>
                    <a:pt x="4" y="1190"/>
                  </a:lnTo>
                  <a:lnTo>
                    <a:pt x="0" y="1099"/>
                  </a:lnTo>
                  <a:lnTo>
                    <a:pt x="25" y="965"/>
                  </a:lnTo>
                  <a:lnTo>
                    <a:pt x="76" y="794"/>
                  </a:lnTo>
                  <a:lnTo>
                    <a:pt x="163" y="597"/>
                  </a:lnTo>
                  <a:lnTo>
                    <a:pt x="184" y="608"/>
                  </a:lnTo>
                  <a:lnTo>
                    <a:pt x="242" y="641"/>
                  </a:lnTo>
                  <a:lnTo>
                    <a:pt x="328" y="684"/>
                  </a:lnTo>
                  <a:lnTo>
                    <a:pt x="429" y="730"/>
                  </a:lnTo>
                  <a:lnTo>
                    <a:pt x="531" y="767"/>
                  </a:lnTo>
                  <a:lnTo>
                    <a:pt x="628" y="791"/>
                  </a:lnTo>
                  <a:lnTo>
                    <a:pt x="706" y="787"/>
                  </a:lnTo>
                  <a:lnTo>
                    <a:pt x="756" y="750"/>
                  </a:lnTo>
                  <a:lnTo>
                    <a:pt x="774" y="672"/>
                  </a:lnTo>
                  <a:lnTo>
                    <a:pt x="770" y="571"/>
                  </a:lnTo>
                  <a:lnTo>
                    <a:pt x="750" y="455"/>
                  </a:lnTo>
                  <a:lnTo>
                    <a:pt x="719" y="335"/>
                  </a:lnTo>
                  <a:lnTo>
                    <a:pt x="683" y="217"/>
                  </a:lnTo>
                  <a:lnTo>
                    <a:pt x="646" y="116"/>
                  </a:lnTo>
                  <a:lnTo>
                    <a:pt x="615" y="40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AB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2" name="Freeform 255"/>
            <p:cNvSpPr>
              <a:spLocks/>
            </p:cNvSpPr>
            <p:nvPr/>
          </p:nvSpPr>
          <p:spPr bwMode="auto">
            <a:xfrm>
              <a:off x="4947" y="2713"/>
              <a:ext cx="584" cy="1189"/>
            </a:xfrm>
            <a:custGeom>
              <a:avLst/>
              <a:gdLst>
                <a:gd name="T0" fmla="*/ 14 w 1167"/>
                <a:gd name="T1" fmla="*/ 3 h 2378"/>
                <a:gd name="T2" fmla="*/ 18 w 1167"/>
                <a:gd name="T3" fmla="*/ 18 h 2378"/>
                <a:gd name="T4" fmla="*/ 18 w 1167"/>
                <a:gd name="T5" fmla="*/ 30 h 2378"/>
                <a:gd name="T6" fmla="*/ 17 w 1167"/>
                <a:gd name="T7" fmla="*/ 36 h 2378"/>
                <a:gd name="T8" fmla="*/ 15 w 1167"/>
                <a:gd name="T9" fmla="*/ 36 h 2378"/>
                <a:gd name="T10" fmla="*/ 15 w 1167"/>
                <a:gd name="T11" fmla="*/ 37 h 2378"/>
                <a:gd name="T12" fmla="*/ 14 w 1167"/>
                <a:gd name="T13" fmla="*/ 36 h 2378"/>
                <a:gd name="T14" fmla="*/ 14 w 1167"/>
                <a:gd name="T15" fmla="*/ 31 h 2378"/>
                <a:gd name="T16" fmla="*/ 13 w 1167"/>
                <a:gd name="T17" fmla="*/ 33 h 2378"/>
                <a:gd name="T18" fmla="*/ 12 w 1167"/>
                <a:gd name="T19" fmla="*/ 37 h 2378"/>
                <a:gd name="T20" fmla="*/ 12 w 1167"/>
                <a:gd name="T21" fmla="*/ 35 h 2378"/>
                <a:gd name="T22" fmla="*/ 11 w 1167"/>
                <a:gd name="T23" fmla="*/ 28 h 2378"/>
                <a:gd name="T24" fmla="*/ 10 w 1167"/>
                <a:gd name="T25" fmla="*/ 28 h 2378"/>
                <a:gd name="T26" fmla="*/ 9 w 1167"/>
                <a:gd name="T27" fmla="*/ 31 h 2378"/>
                <a:gd name="T28" fmla="*/ 8 w 1167"/>
                <a:gd name="T29" fmla="*/ 30 h 2378"/>
                <a:gd name="T30" fmla="*/ 8 w 1167"/>
                <a:gd name="T31" fmla="*/ 25 h 2378"/>
                <a:gd name="T32" fmla="*/ 7 w 1167"/>
                <a:gd name="T33" fmla="*/ 26 h 2378"/>
                <a:gd name="T34" fmla="*/ 7 w 1167"/>
                <a:gd name="T35" fmla="*/ 28 h 2378"/>
                <a:gd name="T36" fmla="*/ 6 w 1167"/>
                <a:gd name="T37" fmla="*/ 27 h 2378"/>
                <a:gd name="T38" fmla="*/ 5 w 1167"/>
                <a:gd name="T39" fmla="*/ 22 h 2378"/>
                <a:gd name="T40" fmla="*/ 4 w 1167"/>
                <a:gd name="T41" fmla="*/ 21 h 2378"/>
                <a:gd name="T42" fmla="*/ 3 w 1167"/>
                <a:gd name="T43" fmla="*/ 24 h 2378"/>
                <a:gd name="T44" fmla="*/ 3 w 1167"/>
                <a:gd name="T45" fmla="*/ 22 h 2378"/>
                <a:gd name="T46" fmla="*/ 3 w 1167"/>
                <a:gd name="T47" fmla="*/ 17 h 2378"/>
                <a:gd name="T48" fmla="*/ 2 w 1167"/>
                <a:gd name="T49" fmla="*/ 17 h 2378"/>
                <a:gd name="T50" fmla="*/ 1 w 1167"/>
                <a:gd name="T51" fmla="*/ 19 h 2378"/>
                <a:gd name="T52" fmla="*/ 0 w 1167"/>
                <a:gd name="T53" fmla="*/ 18 h 2378"/>
                <a:gd name="T54" fmla="*/ 2 w 1167"/>
                <a:gd name="T55" fmla="*/ 12 h 2378"/>
                <a:gd name="T56" fmla="*/ 3 w 1167"/>
                <a:gd name="T57" fmla="*/ 9 h 2378"/>
                <a:gd name="T58" fmla="*/ 6 w 1167"/>
                <a:gd name="T59" fmla="*/ 10 h 2378"/>
                <a:gd name="T60" fmla="*/ 9 w 1167"/>
                <a:gd name="T61" fmla="*/ 12 h 2378"/>
                <a:gd name="T62" fmla="*/ 12 w 1167"/>
                <a:gd name="T63" fmla="*/ 12 h 2378"/>
                <a:gd name="T64" fmla="*/ 13 w 1167"/>
                <a:gd name="T65" fmla="*/ 10 h 2378"/>
                <a:gd name="T66" fmla="*/ 12 w 1167"/>
                <a:gd name="T67" fmla="*/ 7 h 2378"/>
                <a:gd name="T68" fmla="*/ 11 w 1167"/>
                <a:gd name="T69" fmla="*/ 3 h 2378"/>
                <a:gd name="T70" fmla="*/ 10 w 1167"/>
                <a:gd name="T71" fmla="*/ 1 h 237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7"/>
                <a:gd name="T109" fmla="*/ 0 h 2378"/>
                <a:gd name="T110" fmla="*/ 1167 w 1167"/>
                <a:gd name="T111" fmla="*/ 2378 h 237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7" h="2378">
                  <a:moveTo>
                    <a:pt x="593" y="0"/>
                  </a:moveTo>
                  <a:lnTo>
                    <a:pt x="880" y="246"/>
                  </a:lnTo>
                  <a:lnTo>
                    <a:pt x="1057" y="635"/>
                  </a:lnTo>
                  <a:lnTo>
                    <a:pt x="1146" y="1097"/>
                  </a:lnTo>
                  <a:lnTo>
                    <a:pt x="1167" y="1562"/>
                  </a:lnTo>
                  <a:lnTo>
                    <a:pt x="1140" y="1958"/>
                  </a:lnTo>
                  <a:lnTo>
                    <a:pt x="1092" y="2221"/>
                  </a:lnTo>
                  <a:lnTo>
                    <a:pt x="1037" y="2274"/>
                  </a:lnTo>
                  <a:lnTo>
                    <a:pt x="1002" y="2055"/>
                  </a:lnTo>
                  <a:lnTo>
                    <a:pt x="956" y="2248"/>
                  </a:lnTo>
                  <a:lnTo>
                    <a:pt x="923" y="2353"/>
                  </a:lnTo>
                  <a:lnTo>
                    <a:pt x="900" y="2378"/>
                  </a:lnTo>
                  <a:lnTo>
                    <a:pt x="886" y="2342"/>
                  </a:lnTo>
                  <a:lnTo>
                    <a:pt x="873" y="2254"/>
                  </a:lnTo>
                  <a:lnTo>
                    <a:pt x="863" y="2134"/>
                  </a:lnTo>
                  <a:lnTo>
                    <a:pt x="849" y="1993"/>
                  </a:lnTo>
                  <a:lnTo>
                    <a:pt x="836" y="1845"/>
                  </a:lnTo>
                  <a:lnTo>
                    <a:pt x="803" y="2109"/>
                  </a:lnTo>
                  <a:lnTo>
                    <a:pt x="777" y="2264"/>
                  </a:lnTo>
                  <a:lnTo>
                    <a:pt x="754" y="2320"/>
                  </a:lnTo>
                  <a:lnTo>
                    <a:pt x="737" y="2295"/>
                  </a:lnTo>
                  <a:lnTo>
                    <a:pt x="715" y="2194"/>
                  </a:lnTo>
                  <a:lnTo>
                    <a:pt x="694" y="2037"/>
                  </a:lnTo>
                  <a:lnTo>
                    <a:pt x="669" y="1832"/>
                  </a:lnTo>
                  <a:lnTo>
                    <a:pt x="638" y="1595"/>
                  </a:lnTo>
                  <a:lnTo>
                    <a:pt x="611" y="1799"/>
                  </a:lnTo>
                  <a:lnTo>
                    <a:pt x="584" y="1934"/>
                  </a:lnTo>
                  <a:lnTo>
                    <a:pt x="556" y="2002"/>
                  </a:lnTo>
                  <a:lnTo>
                    <a:pt x="531" y="2008"/>
                  </a:lnTo>
                  <a:lnTo>
                    <a:pt x="506" y="1950"/>
                  </a:lnTo>
                  <a:lnTo>
                    <a:pt x="483" y="1836"/>
                  </a:lnTo>
                  <a:lnTo>
                    <a:pt x="463" y="1663"/>
                  </a:lnTo>
                  <a:lnTo>
                    <a:pt x="448" y="1440"/>
                  </a:lnTo>
                  <a:lnTo>
                    <a:pt x="430" y="1667"/>
                  </a:lnTo>
                  <a:lnTo>
                    <a:pt x="413" y="1801"/>
                  </a:lnTo>
                  <a:lnTo>
                    <a:pt x="392" y="1849"/>
                  </a:lnTo>
                  <a:lnTo>
                    <a:pt x="370" y="1826"/>
                  </a:lnTo>
                  <a:lnTo>
                    <a:pt x="345" y="1737"/>
                  </a:lnTo>
                  <a:lnTo>
                    <a:pt x="322" y="1595"/>
                  </a:lnTo>
                  <a:lnTo>
                    <a:pt x="297" y="1409"/>
                  </a:lnTo>
                  <a:lnTo>
                    <a:pt x="273" y="1190"/>
                  </a:lnTo>
                  <a:lnTo>
                    <a:pt x="213" y="1405"/>
                  </a:lnTo>
                  <a:lnTo>
                    <a:pt x="178" y="1523"/>
                  </a:lnTo>
                  <a:lnTo>
                    <a:pt x="161" y="1554"/>
                  </a:lnTo>
                  <a:lnTo>
                    <a:pt x="157" y="1516"/>
                  </a:lnTo>
                  <a:lnTo>
                    <a:pt x="159" y="1413"/>
                  </a:lnTo>
                  <a:lnTo>
                    <a:pt x="169" y="1266"/>
                  </a:lnTo>
                  <a:lnTo>
                    <a:pt x="174" y="1085"/>
                  </a:lnTo>
                  <a:lnTo>
                    <a:pt x="176" y="886"/>
                  </a:lnTo>
                  <a:lnTo>
                    <a:pt x="114" y="1062"/>
                  </a:lnTo>
                  <a:lnTo>
                    <a:pt x="64" y="1167"/>
                  </a:lnTo>
                  <a:lnTo>
                    <a:pt x="25" y="1200"/>
                  </a:lnTo>
                  <a:lnTo>
                    <a:pt x="4" y="1176"/>
                  </a:lnTo>
                  <a:lnTo>
                    <a:pt x="0" y="1095"/>
                  </a:lnTo>
                  <a:lnTo>
                    <a:pt x="25" y="971"/>
                  </a:lnTo>
                  <a:lnTo>
                    <a:pt x="75" y="804"/>
                  </a:lnTo>
                  <a:lnTo>
                    <a:pt x="163" y="608"/>
                  </a:lnTo>
                  <a:lnTo>
                    <a:pt x="184" y="620"/>
                  </a:lnTo>
                  <a:lnTo>
                    <a:pt x="244" y="653"/>
                  </a:lnTo>
                  <a:lnTo>
                    <a:pt x="329" y="694"/>
                  </a:lnTo>
                  <a:lnTo>
                    <a:pt x="434" y="740"/>
                  </a:lnTo>
                  <a:lnTo>
                    <a:pt x="541" y="777"/>
                  </a:lnTo>
                  <a:lnTo>
                    <a:pt x="640" y="798"/>
                  </a:lnTo>
                  <a:lnTo>
                    <a:pt x="719" y="794"/>
                  </a:lnTo>
                  <a:lnTo>
                    <a:pt x="772" y="758"/>
                  </a:lnTo>
                  <a:lnTo>
                    <a:pt x="787" y="682"/>
                  </a:lnTo>
                  <a:lnTo>
                    <a:pt x="781" y="581"/>
                  </a:lnTo>
                  <a:lnTo>
                    <a:pt x="758" y="463"/>
                  </a:lnTo>
                  <a:lnTo>
                    <a:pt x="723" y="341"/>
                  </a:lnTo>
                  <a:lnTo>
                    <a:pt x="682" y="221"/>
                  </a:lnTo>
                  <a:lnTo>
                    <a:pt x="644" y="118"/>
                  </a:lnTo>
                  <a:lnTo>
                    <a:pt x="613" y="40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BD3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3" name="Freeform 256"/>
            <p:cNvSpPr>
              <a:spLocks/>
            </p:cNvSpPr>
            <p:nvPr/>
          </p:nvSpPr>
          <p:spPr bwMode="auto">
            <a:xfrm>
              <a:off x="4950" y="2713"/>
              <a:ext cx="574" cy="1169"/>
            </a:xfrm>
            <a:custGeom>
              <a:avLst/>
              <a:gdLst>
                <a:gd name="T0" fmla="*/ 13 w 1148"/>
                <a:gd name="T1" fmla="*/ 3 h 2338"/>
                <a:gd name="T2" fmla="*/ 18 w 1148"/>
                <a:gd name="T3" fmla="*/ 17 h 2338"/>
                <a:gd name="T4" fmla="*/ 18 w 1148"/>
                <a:gd name="T5" fmla="*/ 30 h 2338"/>
                <a:gd name="T6" fmla="*/ 17 w 1148"/>
                <a:gd name="T7" fmla="*/ 35 h 2338"/>
                <a:gd name="T8" fmla="*/ 14 w 1148"/>
                <a:gd name="T9" fmla="*/ 35 h 2338"/>
                <a:gd name="T10" fmla="*/ 14 w 1148"/>
                <a:gd name="T11" fmla="*/ 37 h 2338"/>
                <a:gd name="T12" fmla="*/ 13 w 1148"/>
                <a:gd name="T13" fmla="*/ 35 h 2338"/>
                <a:gd name="T14" fmla="*/ 13 w 1148"/>
                <a:gd name="T15" fmla="*/ 30 h 2338"/>
                <a:gd name="T16" fmla="*/ 12 w 1148"/>
                <a:gd name="T17" fmla="*/ 33 h 2338"/>
                <a:gd name="T18" fmla="*/ 11 w 1148"/>
                <a:gd name="T19" fmla="*/ 36 h 2338"/>
                <a:gd name="T20" fmla="*/ 11 w 1148"/>
                <a:gd name="T21" fmla="*/ 34 h 2338"/>
                <a:gd name="T22" fmla="*/ 10 w 1148"/>
                <a:gd name="T23" fmla="*/ 27 h 2338"/>
                <a:gd name="T24" fmla="*/ 9 w 1148"/>
                <a:gd name="T25" fmla="*/ 27 h 2338"/>
                <a:gd name="T26" fmla="*/ 9 w 1148"/>
                <a:gd name="T27" fmla="*/ 30 h 2338"/>
                <a:gd name="T28" fmla="*/ 7 w 1148"/>
                <a:gd name="T29" fmla="*/ 29 h 2338"/>
                <a:gd name="T30" fmla="*/ 7 w 1148"/>
                <a:gd name="T31" fmla="*/ 25 h 2338"/>
                <a:gd name="T32" fmla="*/ 6 w 1148"/>
                <a:gd name="T33" fmla="*/ 25 h 2338"/>
                <a:gd name="T34" fmla="*/ 6 w 1148"/>
                <a:gd name="T35" fmla="*/ 28 h 2338"/>
                <a:gd name="T36" fmla="*/ 5 w 1148"/>
                <a:gd name="T37" fmla="*/ 26 h 2338"/>
                <a:gd name="T38" fmla="*/ 4 w 1148"/>
                <a:gd name="T39" fmla="*/ 21 h 2338"/>
                <a:gd name="T40" fmla="*/ 3 w 1148"/>
                <a:gd name="T41" fmla="*/ 21 h 2338"/>
                <a:gd name="T42" fmla="*/ 2 w 1148"/>
                <a:gd name="T43" fmla="*/ 23 h 2338"/>
                <a:gd name="T44" fmla="*/ 2 w 1148"/>
                <a:gd name="T45" fmla="*/ 21 h 2338"/>
                <a:gd name="T46" fmla="*/ 2 w 1148"/>
                <a:gd name="T47" fmla="*/ 17 h 2338"/>
                <a:gd name="T48" fmla="*/ 1 w 1148"/>
                <a:gd name="T49" fmla="*/ 15 h 2338"/>
                <a:gd name="T50" fmla="*/ 1 w 1148"/>
                <a:gd name="T51" fmla="*/ 18 h 2338"/>
                <a:gd name="T52" fmla="*/ 0 w 1148"/>
                <a:gd name="T53" fmla="*/ 18 h 2338"/>
                <a:gd name="T54" fmla="*/ 1 w 1148"/>
                <a:gd name="T55" fmla="*/ 12 h 2338"/>
                <a:gd name="T56" fmla="*/ 2 w 1148"/>
                <a:gd name="T57" fmla="*/ 9 h 2338"/>
                <a:gd name="T58" fmla="*/ 5 w 1148"/>
                <a:gd name="T59" fmla="*/ 10 h 2338"/>
                <a:gd name="T60" fmla="*/ 9 w 1148"/>
                <a:gd name="T61" fmla="*/ 12 h 2338"/>
                <a:gd name="T62" fmla="*/ 11 w 1148"/>
                <a:gd name="T63" fmla="*/ 12 h 2338"/>
                <a:gd name="T64" fmla="*/ 12 w 1148"/>
                <a:gd name="T65" fmla="*/ 10 h 2338"/>
                <a:gd name="T66" fmla="*/ 11 w 1148"/>
                <a:gd name="T67" fmla="*/ 7 h 2338"/>
                <a:gd name="T68" fmla="*/ 10 w 1148"/>
                <a:gd name="T69" fmla="*/ 3 h 2338"/>
                <a:gd name="T70" fmla="*/ 9 w 1148"/>
                <a:gd name="T71" fmla="*/ 1 h 2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8"/>
                <a:gd name="T109" fmla="*/ 0 h 2338"/>
                <a:gd name="T110" fmla="*/ 1148 w 1148"/>
                <a:gd name="T111" fmla="*/ 2338 h 2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8" h="2338">
                  <a:moveTo>
                    <a:pt x="587" y="0"/>
                  </a:moveTo>
                  <a:lnTo>
                    <a:pt x="865" y="244"/>
                  </a:lnTo>
                  <a:lnTo>
                    <a:pt x="1039" y="630"/>
                  </a:lnTo>
                  <a:lnTo>
                    <a:pt x="1124" y="1083"/>
                  </a:lnTo>
                  <a:lnTo>
                    <a:pt x="1148" y="1541"/>
                  </a:lnTo>
                  <a:lnTo>
                    <a:pt x="1124" y="1929"/>
                  </a:lnTo>
                  <a:lnTo>
                    <a:pt x="1080" y="2185"/>
                  </a:lnTo>
                  <a:lnTo>
                    <a:pt x="1031" y="2233"/>
                  </a:lnTo>
                  <a:lnTo>
                    <a:pt x="1000" y="2012"/>
                  </a:lnTo>
                  <a:lnTo>
                    <a:pt x="956" y="2208"/>
                  </a:lnTo>
                  <a:lnTo>
                    <a:pt x="923" y="2311"/>
                  </a:lnTo>
                  <a:lnTo>
                    <a:pt x="899" y="2338"/>
                  </a:lnTo>
                  <a:lnTo>
                    <a:pt x="884" y="2301"/>
                  </a:lnTo>
                  <a:lnTo>
                    <a:pt x="870" y="2214"/>
                  </a:lnTo>
                  <a:lnTo>
                    <a:pt x="861" y="2093"/>
                  </a:lnTo>
                  <a:lnTo>
                    <a:pt x="847" y="1952"/>
                  </a:lnTo>
                  <a:lnTo>
                    <a:pt x="832" y="1805"/>
                  </a:lnTo>
                  <a:lnTo>
                    <a:pt x="799" y="2068"/>
                  </a:lnTo>
                  <a:lnTo>
                    <a:pt x="773" y="2223"/>
                  </a:lnTo>
                  <a:lnTo>
                    <a:pt x="750" y="2280"/>
                  </a:lnTo>
                  <a:lnTo>
                    <a:pt x="733" y="2254"/>
                  </a:lnTo>
                  <a:lnTo>
                    <a:pt x="711" y="2153"/>
                  </a:lnTo>
                  <a:lnTo>
                    <a:pt x="690" y="1996"/>
                  </a:lnTo>
                  <a:lnTo>
                    <a:pt x="665" y="1789"/>
                  </a:lnTo>
                  <a:lnTo>
                    <a:pt x="634" y="1552"/>
                  </a:lnTo>
                  <a:lnTo>
                    <a:pt x="607" y="1758"/>
                  </a:lnTo>
                  <a:lnTo>
                    <a:pt x="581" y="1894"/>
                  </a:lnTo>
                  <a:lnTo>
                    <a:pt x="554" y="1962"/>
                  </a:lnTo>
                  <a:lnTo>
                    <a:pt x="529" y="1967"/>
                  </a:lnTo>
                  <a:lnTo>
                    <a:pt x="502" y="1909"/>
                  </a:lnTo>
                  <a:lnTo>
                    <a:pt x="481" y="1793"/>
                  </a:lnTo>
                  <a:lnTo>
                    <a:pt x="459" y="1620"/>
                  </a:lnTo>
                  <a:lnTo>
                    <a:pt x="446" y="1397"/>
                  </a:lnTo>
                  <a:lnTo>
                    <a:pt x="428" y="1624"/>
                  </a:lnTo>
                  <a:lnTo>
                    <a:pt x="411" y="1758"/>
                  </a:lnTo>
                  <a:lnTo>
                    <a:pt x="389" y="1806"/>
                  </a:lnTo>
                  <a:lnTo>
                    <a:pt x="368" y="1783"/>
                  </a:lnTo>
                  <a:lnTo>
                    <a:pt x="343" y="1694"/>
                  </a:lnTo>
                  <a:lnTo>
                    <a:pt x="318" y="1552"/>
                  </a:lnTo>
                  <a:lnTo>
                    <a:pt x="292" y="1366"/>
                  </a:lnTo>
                  <a:lnTo>
                    <a:pt x="269" y="1147"/>
                  </a:lnTo>
                  <a:lnTo>
                    <a:pt x="209" y="1362"/>
                  </a:lnTo>
                  <a:lnTo>
                    <a:pt x="174" y="1481"/>
                  </a:lnTo>
                  <a:lnTo>
                    <a:pt x="157" y="1512"/>
                  </a:lnTo>
                  <a:lnTo>
                    <a:pt x="155" y="1473"/>
                  </a:lnTo>
                  <a:lnTo>
                    <a:pt x="159" y="1372"/>
                  </a:lnTo>
                  <a:lnTo>
                    <a:pt x="168" y="1225"/>
                  </a:lnTo>
                  <a:lnTo>
                    <a:pt x="174" y="1043"/>
                  </a:lnTo>
                  <a:lnTo>
                    <a:pt x="176" y="845"/>
                  </a:lnTo>
                  <a:lnTo>
                    <a:pt x="114" y="1023"/>
                  </a:lnTo>
                  <a:lnTo>
                    <a:pt x="62" y="1134"/>
                  </a:lnTo>
                  <a:lnTo>
                    <a:pt x="23" y="1176"/>
                  </a:lnTo>
                  <a:lnTo>
                    <a:pt x="2" y="1161"/>
                  </a:lnTo>
                  <a:lnTo>
                    <a:pt x="0" y="1089"/>
                  </a:lnTo>
                  <a:lnTo>
                    <a:pt x="23" y="973"/>
                  </a:lnTo>
                  <a:lnTo>
                    <a:pt x="75" y="812"/>
                  </a:lnTo>
                  <a:lnTo>
                    <a:pt x="163" y="618"/>
                  </a:lnTo>
                  <a:lnTo>
                    <a:pt x="184" y="630"/>
                  </a:lnTo>
                  <a:lnTo>
                    <a:pt x="246" y="663"/>
                  </a:lnTo>
                  <a:lnTo>
                    <a:pt x="335" y="703"/>
                  </a:lnTo>
                  <a:lnTo>
                    <a:pt x="440" y="750"/>
                  </a:lnTo>
                  <a:lnTo>
                    <a:pt x="547" y="787"/>
                  </a:lnTo>
                  <a:lnTo>
                    <a:pt x="647" y="808"/>
                  </a:lnTo>
                  <a:lnTo>
                    <a:pt x="729" y="804"/>
                  </a:lnTo>
                  <a:lnTo>
                    <a:pt x="781" y="767"/>
                  </a:lnTo>
                  <a:lnTo>
                    <a:pt x="797" y="690"/>
                  </a:lnTo>
                  <a:lnTo>
                    <a:pt x="789" y="587"/>
                  </a:lnTo>
                  <a:lnTo>
                    <a:pt x="764" y="467"/>
                  </a:lnTo>
                  <a:lnTo>
                    <a:pt x="727" y="345"/>
                  </a:lnTo>
                  <a:lnTo>
                    <a:pt x="682" y="222"/>
                  </a:lnTo>
                  <a:lnTo>
                    <a:pt x="642" y="120"/>
                  </a:lnTo>
                  <a:lnTo>
                    <a:pt x="607" y="40"/>
                  </a:lnTo>
                  <a:lnTo>
                    <a:pt x="587" y="0"/>
                  </a:lnTo>
                  <a:close/>
                </a:path>
              </a:pathLst>
            </a:custGeom>
            <a:solidFill>
              <a:srgbClr val="CC4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4" name="Freeform 257"/>
            <p:cNvSpPr>
              <a:spLocks/>
            </p:cNvSpPr>
            <p:nvPr/>
          </p:nvSpPr>
          <p:spPr bwMode="auto">
            <a:xfrm>
              <a:off x="4953" y="2713"/>
              <a:ext cx="565" cy="1148"/>
            </a:xfrm>
            <a:custGeom>
              <a:avLst/>
              <a:gdLst>
                <a:gd name="T0" fmla="*/ 14 w 1129"/>
                <a:gd name="T1" fmla="*/ 4 h 2295"/>
                <a:gd name="T2" fmla="*/ 18 w 1129"/>
                <a:gd name="T3" fmla="*/ 17 h 2295"/>
                <a:gd name="T4" fmla="*/ 18 w 1129"/>
                <a:gd name="T5" fmla="*/ 30 h 2295"/>
                <a:gd name="T6" fmla="*/ 16 w 1129"/>
                <a:gd name="T7" fmla="*/ 35 h 2295"/>
                <a:gd name="T8" fmla="*/ 15 w 1129"/>
                <a:gd name="T9" fmla="*/ 34 h 2295"/>
                <a:gd name="T10" fmla="*/ 14 w 1129"/>
                <a:gd name="T11" fmla="*/ 36 h 2295"/>
                <a:gd name="T12" fmla="*/ 14 w 1129"/>
                <a:gd name="T13" fmla="*/ 34 h 2295"/>
                <a:gd name="T14" fmla="*/ 14 w 1129"/>
                <a:gd name="T15" fmla="*/ 30 h 2295"/>
                <a:gd name="T16" fmla="*/ 13 w 1129"/>
                <a:gd name="T17" fmla="*/ 32 h 2295"/>
                <a:gd name="T18" fmla="*/ 12 w 1129"/>
                <a:gd name="T19" fmla="*/ 35 h 2295"/>
                <a:gd name="T20" fmla="*/ 12 w 1129"/>
                <a:gd name="T21" fmla="*/ 33 h 2295"/>
                <a:gd name="T22" fmla="*/ 11 w 1129"/>
                <a:gd name="T23" fmla="*/ 28 h 2295"/>
                <a:gd name="T24" fmla="*/ 10 w 1129"/>
                <a:gd name="T25" fmla="*/ 27 h 2295"/>
                <a:gd name="T26" fmla="*/ 9 w 1129"/>
                <a:gd name="T27" fmla="*/ 30 h 2295"/>
                <a:gd name="T28" fmla="*/ 8 w 1129"/>
                <a:gd name="T29" fmla="*/ 30 h 2295"/>
                <a:gd name="T30" fmla="*/ 8 w 1129"/>
                <a:gd name="T31" fmla="*/ 25 h 2295"/>
                <a:gd name="T32" fmla="*/ 7 w 1129"/>
                <a:gd name="T33" fmla="*/ 25 h 2295"/>
                <a:gd name="T34" fmla="*/ 7 w 1129"/>
                <a:gd name="T35" fmla="*/ 28 h 2295"/>
                <a:gd name="T36" fmla="*/ 6 w 1129"/>
                <a:gd name="T37" fmla="*/ 26 h 2295"/>
                <a:gd name="T38" fmla="*/ 5 w 1129"/>
                <a:gd name="T39" fmla="*/ 21 h 2295"/>
                <a:gd name="T40" fmla="*/ 4 w 1129"/>
                <a:gd name="T41" fmla="*/ 21 h 2295"/>
                <a:gd name="T42" fmla="*/ 3 w 1129"/>
                <a:gd name="T43" fmla="*/ 23 h 2295"/>
                <a:gd name="T44" fmla="*/ 3 w 1129"/>
                <a:gd name="T45" fmla="*/ 21 h 2295"/>
                <a:gd name="T46" fmla="*/ 3 w 1129"/>
                <a:gd name="T47" fmla="*/ 16 h 2295"/>
                <a:gd name="T48" fmla="*/ 2 w 1129"/>
                <a:gd name="T49" fmla="*/ 16 h 2295"/>
                <a:gd name="T50" fmla="*/ 1 w 1129"/>
                <a:gd name="T51" fmla="*/ 18 h 2295"/>
                <a:gd name="T52" fmla="*/ 0 w 1129"/>
                <a:gd name="T53" fmla="*/ 17 h 2295"/>
                <a:gd name="T54" fmla="*/ 2 w 1129"/>
                <a:gd name="T55" fmla="*/ 13 h 2295"/>
                <a:gd name="T56" fmla="*/ 3 w 1129"/>
                <a:gd name="T57" fmla="*/ 11 h 2295"/>
                <a:gd name="T58" fmla="*/ 6 w 1129"/>
                <a:gd name="T59" fmla="*/ 12 h 2295"/>
                <a:gd name="T60" fmla="*/ 9 w 1129"/>
                <a:gd name="T61" fmla="*/ 13 h 2295"/>
                <a:gd name="T62" fmla="*/ 12 w 1129"/>
                <a:gd name="T63" fmla="*/ 13 h 2295"/>
                <a:gd name="T64" fmla="*/ 13 w 1129"/>
                <a:gd name="T65" fmla="*/ 11 h 2295"/>
                <a:gd name="T66" fmla="*/ 13 w 1129"/>
                <a:gd name="T67" fmla="*/ 8 h 2295"/>
                <a:gd name="T68" fmla="*/ 11 w 1129"/>
                <a:gd name="T69" fmla="*/ 4 h 2295"/>
                <a:gd name="T70" fmla="*/ 10 w 1129"/>
                <a:gd name="T71" fmla="*/ 1 h 229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2295"/>
                <a:gd name="T110" fmla="*/ 1129 w 1129"/>
                <a:gd name="T111" fmla="*/ 2295 h 229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2295">
                  <a:moveTo>
                    <a:pt x="582" y="0"/>
                  </a:moveTo>
                  <a:lnTo>
                    <a:pt x="852" y="242"/>
                  </a:lnTo>
                  <a:lnTo>
                    <a:pt x="1021" y="622"/>
                  </a:lnTo>
                  <a:lnTo>
                    <a:pt x="1104" y="1070"/>
                  </a:lnTo>
                  <a:lnTo>
                    <a:pt x="1129" y="1520"/>
                  </a:lnTo>
                  <a:lnTo>
                    <a:pt x="1110" y="1900"/>
                  </a:lnTo>
                  <a:lnTo>
                    <a:pt x="1069" y="2148"/>
                  </a:lnTo>
                  <a:lnTo>
                    <a:pt x="1024" y="2192"/>
                  </a:lnTo>
                  <a:lnTo>
                    <a:pt x="997" y="1969"/>
                  </a:lnTo>
                  <a:lnTo>
                    <a:pt x="953" y="2165"/>
                  </a:lnTo>
                  <a:lnTo>
                    <a:pt x="920" y="2268"/>
                  </a:lnTo>
                  <a:lnTo>
                    <a:pt x="896" y="2295"/>
                  </a:lnTo>
                  <a:lnTo>
                    <a:pt x="883" y="2258"/>
                  </a:lnTo>
                  <a:lnTo>
                    <a:pt x="869" y="2171"/>
                  </a:lnTo>
                  <a:lnTo>
                    <a:pt x="860" y="2051"/>
                  </a:lnTo>
                  <a:lnTo>
                    <a:pt x="846" y="1909"/>
                  </a:lnTo>
                  <a:lnTo>
                    <a:pt x="832" y="1762"/>
                  </a:lnTo>
                  <a:lnTo>
                    <a:pt x="799" y="2026"/>
                  </a:lnTo>
                  <a:lnTo>
                    <a:pt x="774" y="2181"/>
                  </a:lnTo>
                  <a:lnTo>
                    <a:pt x="751" y="2237"/>
                  </a:lnTo>
                  <a:lnTo>
                    <a:pt x="732" y="2212"/>
                  </a:lnTo>
                  <a:lnTo>
                    <a:pt x="710" y="2111"/>
                  </a:lnTo>
                  <a:lnTo>
                    <a:pt x="689" y="1954"/>
                  </a:lnTo>
                  <a:lnTo>
                    <a:pt x="664" y="1748"/>
                  </a:lnTo>
                  <a:lnTo>
                    <a:pt x="633" y="1512"/>
                  </a:lnTo>
                  <a:lnTo>
                    <a:pt x="606" y="1715"/>
                  </a:lnTo>
                  <a:lnTo>
                    <a:pt x="580" y="1851"/>
                  </a:lnTo>
                  <a:lnTo>
                    <a:pt x="553" y="1919"/>
                  </a:lnTo>
                  <a:lnTo>
                    <a:pt x="528" y="1925"/>
                  </a:lnTo>
                  <a:lnTo>
                    <a:pt x="503" y="1867"/>
                  </a:lnTo>
                  <a:lnTo>
                    <a:pt x="481" y="1750"/>
                  </a:lnTo>
                  <a:lnTo>
                    <a:pt x="460" y="1578"/>
                  </a:lnTo>
                  <a:lnTo>
                    <a:pt x="446" y="1355"/>
                  </a:lnTo>
                  <a:lnTo>
                    <a:pt x="429" y="1582"/>
                  </a:lnTo>
                  <a:lnTo>
                    <a:pt x="410" y="1715"/>
                  </a:lnTo>
                  <a:lnTo>
                    <a:pt x="388" y="1764"/>
                  </a:lnTo>
                  <a:lnTo>
                    <a:pt x="367" y="1741"/>
                  </a:lnTo>
                  <a:lnTo>
                    <a:pt x="340" y="1651"/>
                  </a:lnTo>
                  <a:lnTo>
                    <a:pt x="317" y="1510"/>
                  </a:lnTo>
                  <a:lnTo>
                    <a:pt x="289" y="1324"/>
                  </a:lnTo>
                  <a:lnTo>
                    <a:pt x="266" y="1105"/>
                  </a:lnTo>
                  <a:lnTo>
                    <a:pt x="208" y="1320"/>
                  </a:lnTo>
                  <a:lnTo>
                    <a:pt x="173" y="1438"/>
                  </a:lnTo>
                  <a:lnTo>
                    <a:pt x="156" y="1469"/>
                  </a:lnTo>
                  <a:lnTo>
                    <a:pt x="154" y="1430"/>
                  </a:lnTo>
                  <a:lnTo>
                    <a:pt x="156" y="1330"/>
                  </a:lnTo>
                  <a:lnTo>
                    <a:pt x="165" y="1182"/>
                  </a:lnTo>
                  <a:lnTo>
                    <a:pt x="171" y="1000"/>
                  </a:lnTo>
                  <a:lnTo>
                    <a:pt x="173" y="802"/>
                  </a:lnTo>
                  <a:lnTo>
                    <a:pt x="111" y="984"/>
                  </a:lnTo>
                  <a:lnTo>
                    <a:pt x="61" y="1099"/>
                  </a:lnTo>
                  <a:lnTo>
                    <a:pt x="22" y="1149"/>
                  </a:lnTo>
                  <a:lnTo>
                    <a:pt x="2" y="1145"/>
                  </a:lnTo>
                  <a:lnTo>
                    <a:pt x="0" y="1083"/>
                  </a:lnTo>
                  <a:lnTo>
                    <a:pt x="26" y="977"/>
                  </a:lnTo>
                  <a:lnTo>
                    <a:pt x="78" y="824"/>
                  </a:lnTo>
                  <a:lnTo>
                    <a:pt x="163" y="632"/>
                  </a:lnTo>
                  <a:lnTo>
                    <a:pt x="185" y="643"/>
                  </a:lnTo>
                  <a:lnTo>
                    <a:pt x="249" y="676"/>
                  </a:lnTo>
                  <a:lnTo>
                    <a:pt x="338" y="717"/>
                  </a:lnTo>
                  <a:lnTo>
                    <a:pt x="446" y="763"/>
                  </a:lnTo>
                  <a:lnTo>
                    <a:pt x="555" y="798"/>
                  </a:lnTo>
                  <a:lnTo>
                    <a:pt x="660" y="820"/>
                  </a:lnTo>
                  <a:lnTo>
                    <a:pt x="743" y="816"/>
                  </a:lnTo>
                  <a:lnTo>
                    <a:pt x="796" y="779"/>
                  </a:lnTo>
                  <a:lnTo>
                    <a:pt x="809" y="701"/>
                  </a:lnTo>
                  <a:lnTo>
                    <a:pt x="799" y="597"/>
                  </a:lnTo>
                  <a:lnTo>
                    <a:pt x="770" y="476"/>
                  </a:lnTo>
                  <a:lnTo>
                    <a:pt x="730" y="350"/>
                  </a:lnTo>
                  <a:lnTo>
                    <a:pt x="683" y="226"/>
                  </a:lnTo>
                  <a:lnTo>
                    <a:pt x="638" y="122"/>
                  </a:lnTo>
                  <a:lnTo>
                    <a:pt x="602" y="40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E06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5" name="Freeform 258"/>
            <p:cNvSpPr>
              <a:spLocks/>
            </p:cNvSpPr>
            <p:nvPr/>
          </p:nvSpPr>
          <p:spPr bwMode="auto">
            <a:xfrm>
              <a:off x="5186" y="2858"/>
              <a:ext cx="349" cy="843"/>
            </a:xfrm>
            <a:custGeom>
              <a:avLst/>
              <a:gdLst>
                <a:gd name="T0" fmla="*/ 5 w 698"/>
                <a:gd name="T1" fmla="*/ 0 h 1685"/>
                <a:gd name="T2" fmla="*/ 6 w 698"/>
                <a:gd name="T3" fmla="*/ 1 h 1685"/>
                <a:gd name="T4" fmla="*/ 9 w 698"/>
                <a:gd name="T5" fmla="*/ 4 h 1685"/>
                <a:gd name="T6" fmla="*/ 10 w 698"/>
                <a:gd name="T7" fmla="*/ 7 h 1685"/>
                <a:gd name="T8" fmla="*/ 11 w 698"/>
                <a:gd name="T9" fmla="*/ 12 h 1685"/>
                <a:gd name="T10" fmla="*/ 11 w 698"/>
                <a:gd name="T11" fmla="*/ 16 h 1685"/>
                <a:gd name="T12" fmla="*/ 11 w 698"/>
                <a:gd name="T13" fmla="*/ 20 h 1685"/>
                <a:gd name="T14" fmla="*/ 11 w 698"/>
                <a:gd name="T15" fmla="*/ 24 h 1685"/>
                <a:gd name="T16" fmla="*/ 10 w 698"/>
                <a:gd name="T17" fmla="*/ 27 h 1685"/>
                <a:gd name="T18" fmla="*/ 9 w 698"/>
                <a:gd name="T19" fmla="*/ 26 h 1685"/>
                <a:gd name="T20" fmla="*/ 7 w 698"/>
                <a:gd name="T21" fmla="*/ 24 h 1685"/>
                <a:gd name="T22" fmla="*/ 5 w 698"/>
                <a:gd name="T23" fmla="*/ 21 h 1685"/>
                <a:gd name="T24" fmla="*/ 3 w 698"/>
                <a:gd name="T25" fmla="*/ 18 h 1685"/>
                <a:gd name="T26" fmla="*/ 1 w 698"/>
                <a:gd name="T27" fmla="*/ 15 h 1685"/>
                <a:gd name="T28" fmla="*/ 1 w 698"/>
                <a:gd name="T29" fmla="*/ 12 h 1685"/>
                <a:gd name="T30" fmla="*/ 0 w 698"/>
                <a:gd name="T31" fmla="*/ 10 h 1685"/>
                <a:gd name="T32" fmla="*/ 1 w 698"/>
                <a:gd name="T33" fmla="*/ 9 h 1685"/>
                <a:gd name="T34" fmla="*/ 3 w 698"/>
                <a:gd name="T35" fmla="*/ 9 h 1685"/>
                <a:gd name="T36" fmla="*/ 5 w 698"/>
                <a:gd name="T37" fmla="*/ 8 h 1685"/>
                <a:gd name="T38" fmla="*/ 5 w 698"/>
                <a:gd name="T39" fmla="*/ 6 h 1685"/>
                <a:gd name="T40" fmla="*/ 5 w 698"/>
                <a:gd name="T41" fmla="*/ 5 h 1685"/>
                <a:gd name="T42" fmla="*/ 5 w 698"/>
                <a:gd name="T43" fmla="*/ 3 h 1685"/>
                <a:gd name="T44" fmla="*/ 5 w 698"/>
                <a:gd name="T45" fmla="*/ 2 h 1685"/>
                <a:gd name="T46" fmla="*/ 5 w 698"/>
                <a:gd name="T47" fmla="*/ 1 h 1685"/>
                <a:gd name="T48" fmla="*/ 5 w 698"/>
                <a:gd name="T49" fmla="*/ 0 h 168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98"/>
                <a:gd name="T76" fmla="*/ 0 h 1685"/>
                <a:gd name="T77" fmla="*/ 698 w 698"/>
                <a:gd name="T78" fmla="*/ 1685 h 168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98" h="1685">
                  <a:moveTo>
                    <a:pt x="355" y="0"/>
                  </a:moveTo>
                  <a:lnTo>
                    <a:pt x="436" y="64"/>
                  </a:lnTo>
                  <a:lnTo>
                    <a:pt x="518" y="221"/>
                  </a:lnTo>
                  <a:lnTo>
                    <a:pt x="589" y="446"/>
                  </a:lnTo>
                  <a:lnTo>
                    <a:pt x="650" y="714"/>
                  </a:lnTo>
                  <a:lnTo>
                    <a:pt x="686" y="995"/>
                  </a:lnTo>
                  <a:lnTo>
                    <a:pt x="698" y="1268"/>
                  </a:lnTo>
                  <a:lnTo>
                    <a:pt x="675" y="1507"/>
                  </a:lnTo>
                  <a:lnTo>
                    <a:pt x="615" y="1685"/>
                  </a:lnTo>
                  <a:lnTo>
                    <a:pt x="558" y="1621"/>
                  </a:lnTo>
                  <a:lnTo>
                    <a:pt x="460" y="1495"/>
                  </a:lnTo>
                  <a:lnTo>
                    <a:pt x="333" y="1323"/>
                  </a:lnTo>
                  <a:lnTo>
                    <a:pt x="207" y="1127"/>
                  </a:lnTo>
                  <a:lnTo>
                    <a:pt x="93" y="929"/>
                  </a:lnTo>
                  <a:lnTo>
                    <a:pt x="19" y="753"/>
                  </a:lnTo>
                  <a:lnTo>
                    <a:pt x="0" y="615"/>
                  </a:lnTo>
                  <a:lnTo>
                    <a:pt x="60" y="541"/>
                  </a:lnTo>
                  <a:lnTo>
                    <a:pt x="204" y="518"/>
                  </a:lnTo>
                  <a:lnTo>
                    <a:pt x="295" y="462"/>
                  </a:lnTo>
                  <a:lnTo>
                    <a:pt x="343" y="378"/>
                  </a:lnTo>
                  <a:lnTo>
                    <a:pt x="361" y="283"/>
                  </a:lnTo>
                  <a:lnTo>
                    <a:pt x="357" y="185"/>
                  </a:lnTo>
                  <a:lnTo>
                    <a:pt x="349" y="97"/>
                  </a:lnTo>
                  <a:lnTo>
                    <a:pt x="343" y="31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E06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6" name="Freeform 259"/>
            <p:cNvSpPr>
              <a:spLocks/>
            </p:cNvSpPr>
            <p:nvPr/>
          </p:nvSpPr>
          <p:spPr bwMode="auto">
            <a:xfrm>
              <a:off x="5203" y="2886"/>
              <a:ext cx="326" cy="786"/>
            </a:xfrm>
            <a:custGeom>
              <a:avLst/>
              <a:gdLst>
                <a:gd name="T0" fmla="*/ 6 w 651"/>
                <a:gd name="T1" fmla="*/ 0 h 1572"/>
                <a:gd name="T2" fmla="*/ 7 w 651"/>
                <a:gd name="T3" fmla="*/ 1 h 1572"/>
                <a:gd name="T4" fmla="*/ 8 w 651"/>
                <a:gd name="T5" fmla="*/ 3 h 1572"/>
                <a:gd name="T6" fmla="*/ 9 w 651"/>
                <a:gd name="T7" fmla="*/ 6 h 1572"/>
                <a:gd name="T8" fmla="*/ 10 w 651"/>
                <a:gd name="T9" fmla="*/ 11 h 1572"/>
                <a:gd name="T10" fmla="*/ 11 w 651"/>
                <a:gd name="T11" fmla="*/ 14 h 1572"/>
                <a:gd name="T12" fmla="*/ 11 w 651"/>
                <a:gd name="T13" fmla="*/ 19 h 1572"/>
                <a:gd name="T14" fmla="*/ 10 w 651"/>
                <a:gd name="T15" fmla="*/ 22 h 1572"/>
                <a:gd name="T16" fmla="*/ 9 w 651"/>
                <a:gd name="T17" fmla="*/ 25 h 1572"/>
                <a:gd name="T18" fmla="*/ 9 w 651"/>
                <a:gd name="T19" fmla="*/ 24 h 1572"/>
                <a:gd name="T20" fmla="*/ 7 w 651"/>
                <a:gd name="T21" fmla="*/ 22 h 1572"/>
                <a:gd name="T22" fmla="*/ 5 w 651"/>
                <a:gd name="T23" fmla="*/ 20 h 1572"/>
                <a:gd name="T24" fmla="*/ 4 w 651"/>
                <a:gd name="T25" fmla="*/ 17 h 1572"/>
                <a:gd name="T26" fmla="*/ 2 w 651"/>
                <a:gd name="T27" fmla="*/ 13 h 1572"/>
                <a:gd name="T28" fmla="*/ 1 w 651"/>
                <a:gd name="T29" fmla="*/ 11 h 1572"/>
                <a:gd name="T30" fmla="*/ 0 w 651"/>
                <a:gd name="T31" fmla="*/ 9 h 1572"/>
                <a:gd name="T32" fmla="*/ 1 w 651"/>
                <a:gd name="T33" fmla="*/ 7 h 1572"/>
                <a:gd name="T34" fmla="*/ 3 w 651"/>
                <a:gd name="T35" fmla="*/ 7 h 1572"/>
                <a:gd name="T36" fmla="*/ 5 w 651"/>
                <a:gd name="T37" fmla="*/ 6 h 1572"/>
                <a:gd name="T38" fmla="*/ 5 w 651"/>
                <a:gd name="T39" fmla="*/ 6 h 1572"/>
                <a:gd name="T40" fmla="*/ 6 w 651"/>
                <a:gd name="T41" fmla="*/ 5 h 1572"/>
                <a:gd name="T42" fmla="*/ 6 w 651"/>
                <a:gd name="T43" fmla="*/ 3 h 1572"/>
                <a:gd name="T44" fmla="*/ 6 w 651"/>
                <a:gd name="T45" fmla="*/ 2 h 1572"/>
                <a:gd name="T46" fmla="*/ 6 w 651"/>
                <a:gd name="T47" fmla="*/ 1 h 1572"/>
                <a:gd name="T48" fmla="*/ 6 w 651"/>
                <a:gd name="T49" fmla="*/ 0 h 15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51"/>
                <a:gd name="T76" fmla="*/ 0 h 1572"/>
                <a:gd name="T77" fmla="*/ 651 w 651"/>
                <a:gd name="T78" fmla="*/ 1572 h 15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51" h="1572">
                  <a:moveTo>
                    <a:pt x="337" y="0"/>
                  </a:moveTo>
                  <a:lnTo>
                    <a:pt x="413" y="58"/>
                  </a:lnTo>
                  <a:lnTo>
                    <a:pt x="487" y="205"/>
                  </a:lnTo>
                  <a:lnTo>
                    <a:pt x="553" y="414"/>
                  </a:lnTo>
                  <a:lnTo>
                    <a:pt x="609" y="665"/>
                  </a:lnTo>
                  <a:lnTo>
                    <a:pt x="642" y="928"/>
                  </a:lnTo>
                  <a:lnTo>
                    <a:pt x="651" y="1184"/>
                  </a:lnTo>
                  <a:lnTo>
                    <a:pt x="628" y="1407"/>
                  </a:lnTo>
                  <a:lnTo>
                    <a:pt x="572" y="1572"/>
                  </a:lnTo>
                  <a:lnTo>
                    <a:pt x="520" y="1514"/>
                  </a:lnTo>
                  <a:lnTo>
                    <a:pt x="428" y="1394"/>
                  </a:lnTo>
                  <a:lnTo>
                    <a:pt x="312" y="1233"/>
                  </a:lnTo>
                  <a:lnTo>
                    <a:pt x="194" y="1052"/>
                  </a:lnTo>
                  <a:lnTo>
                    <a:pt x="87" y="866"/>
                  </a:lnTo>
                  <a:lnTo>
                    <a:pt x="17" y="701"/>
                  </a:lnTo>
                  <a:lnTo>
                    <a:pt x="0" y="573"/>
                  </a:lnTo>
                  <a:lnTo>
                    <a:pt x="56" y="506"/>
                  </a:lnTo>
                  <a:lnTo>
                    <a:pt x="184" y="486"/>
                  </a:lnTo>
                  <a:lnTo>
                    <a:pt x="265" y="434"/>
                  </a:lnTo>
                  <a:lnTo>
                    <a:pt x="312" y="356"/>
                  </a:lnTo>
                  <a:lnTo>
                    <a:pt x="331" y="267"/>
                  </a:lnTo>
                  <a:lnTo>
                    <a:pt x="333" y="174"/>
                  </a:lnTo>
                  <a:lnTo>
                    <a:pt x="329" y="93"/>
                  </a:lnTo>
                  <a:lnTo>
                    <a:pt x="326" y="29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E6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7" name="Freeform 260"/>
            <p:cNvSpPr>
              <a:spLocks/>
            </p:cNvSpPr>
            <p:nvPr/>
          </p:nvSpPr>
          <p:spPr bwMode="auto">
            <a:xfrm>
              <a:off x="5220" y="2914"/>
              <a:ext cx="303" cy="730"/>
            </a:xfrm>
            <a:custGeom>
              <a:avLst/>
              <a:gdLst>
                <a:gd name="T0" fmla="*/ 5 w 607"/>
                <a:gd name="T1" fmla="*/ 0 h 1460"/>
                <a:gd name="T2" fmla="*/ 6 w 607"/>
                <a:gd name="T3" fmla="*/ 1 h 1460"/>
                <a:gd name="T4" fmla="*/ 7 w 607"/>
                <a:gd name="T5" fmla="*/ 3 h 1460"/>
                <a:gd name="T6" fmla="*/ 8 w 607"/>
                <a:gd name="T7" fmla="*/ 6 h 1460"/>
                <a:gd name="T8" fmla="*/ 8 w 607"/>
                <a:gd name="T9" fmla="*/ 10 h 1460"/>
                <a:gd name="T10" fmla="*/ 9 w 607"/>
                <a:gd name="T11" fmla="*/ 13 h 1460"/>
                <a:gd name="T12" fmla="*/ 9 w 607"/>
                <a:gd name="T13" fmla="*/ 18 h 1460"/>
                <a:gd name="T14" fmla="*/ 9 w 607"/>
                <a:gd name="T15" fmla="*/ 21 h 1460"/>
                <a:gd name="T16" fmla="*/ 8 w 607"/>
                <a:gd name="T17" fmla="*/ 23 h 1460"/>
                <a:gd name="T18" fmla="*/ 7 w 607"/>
                <a:gd name="T19" fmla="*/ 22 h 1460"/>
                <a:gd name="T20" fmla="*/ 6 w 607"/>
                <a:gd name="T21" fmla="*/ 21 h 1460"/>
                <a:gd name="T22" fmla="*/ 4 w 607"/>
                <a:gd name="T23" fmla="*/ 18 h 1460"/>
                <a:gd name="T24" fmla="*/ 2 w 607"/>
                <a:gd name="T25" fmla="*/ 15 h 1460"/>
                <a:gd name="T26" fmla="*/ 1 w 607"/>
                <a:gd name="T27" fmla="*/ 12 h 1460"/>
                <a:gd name="T28" fmla="*/ 0 w 607"/>
                <a:gd name="T29" fmla="*/ 11 h 1460"/>
                <a:gd name="T30" fmla="*/ 0 w 607"/>
                <a:gd name="T31" fmla="*/ 9 h 1460"/>
                <a:gd name="T32" fmla="*/ 0 w 607"/>
                <a:gd name="T33" fmla="*/ 7 h 1460"/>
                <a:gd name="T34" fmla="*/ 2 w 607"/>
                <a:gd name="T35" fmla="*/ 7 h 1460"/>
                <a:gd name="T36" fmla="*/ 3 w 607"/>
                <a:gd name="T37" fmla="*/ 6 h 1460"/>
                <a:gd name="T38" fmla="*/ 4 w 607"/>
                <a:gd name="T39" fmla="*/ 6 h 1460"/>
                <a:gd name="T40" fmla="*/ 4 w 607"/>
                <a:gd name="T41" fmla="*/ 3 h 1460"/>
                <a:gd name="T42" fmla="*/ 4 w 607"/>
                <a:gd name="T43" fmla="*/ 3 h 1460"/>
                <a:gd name="T44" fmla="*/ 4 w 607"/>
                <a:gd name="T45" fmla="*/ 1 h 1460"/>
                <a:gd name="T46" fmla="*/ 4 w 607"/>
                <a:gd name="T47" fmla="*/ 1 h 1460"/>
                <a:gd name="T48" fmla="*/ 5 w 607"/>
                <a:gd name="T49" fmla="*/ 0 h 14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07"/>
                <a:gd name="T76" fmla="*/ 0 h 1460"/>
                <a:gd name="T77" fmla="*/ 607 w 607"/>
                <a:gd name="T78" fmla="*/ 1460 h 14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07" h="1460">
                  <a:moveTo>
                    <a:pt x="320" y="0"/>
                  </a:moveTo>
                  <a:lnTo>
                    <a:pt x="390" y="54"/>
                  </a:lnTo>
                  <a:lnTo>
                    <a:pt x="457" y="192"/>
                  </a:lnTo>
                  <a:lnTo>
                    <a:pt x="518" y="386"/>
                  </a:lnTo>
                  <a:lnTo>
                    <a:pt x="568" y="618"/>
                  </a:lnTo>
                  <a:lnTo>
                    <a:pt x="599" y="863"/>
                  </a:lnTo>
                  <a:lnTo>
                    <a:pt x="607" y="1099"/>
                  </a:lnTo>
                  <a:lnTo>
                    <a:pt x="585" y="1305"/>
                  </a:lnTo>
                  <a:lnTo>
                    <a:pt x="533" y="1460"/>
                  </a:lnTo>
                  <a:lnTo>
                    <a:pt x="485" y="1405"/>
                  </a:lnTo>
                  <a:lnTo>
                    <a:pt x="399" y="1297"/>
                  </a:lnTo>
                  <a:lnTo>
                    <a:pt x="291" y="1146"/>
                  </a:lnTo>
                  <a:lnTo>
                    <a:pt x="180" y="977"/>
                  </a:lnTo>
                  <a:lnTo>
                    <a:pt x="81" y="804"/>
                  </a:lnTo>
                  <a:lnTo>
                    <a:pt x="17" y="651"/>
                  </a:lnTo>
                  <a:lnTo>
                    <a:pt x="0" y="531"/>
                  </a:lnTo>
                  <a:lnTo>
                    <a:pt x="52" y="469"/>
                  </a:lnTo>
                  <a:lnTo>
                    <a:pt x="163" y="452"/>
                  </a:lnTo>
                  <a:lnTo>
                    <a:pt x="238" y="405"/>
                  </a:lnTo>
                  <a:lnTo>
                    <a:pt x="281" y="333"/>
                  </a:lnTo>
                  <a:lnTo>
                    <a:pt x="302" y="252"/>
                  </a:lnTo>
                  <a:lnTo>
                    <a:pt x="308" y="165"/>
                  </a:lnTo>
                  <a:lnTo>
                    <a:pt x="308" y="89"/>
                  </a:lnTo>
                  <a:lnTo>
                    <a:pt x="308" y="29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EB6B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8" name="Freeform 261"/>
            <p:cNvSpPr>
              <a:spLocks/>
            </p:cNvSpPr>
            <p:nvPr/>
          </p:nvSpPr>
          <p:spPr bwMode="auto">
            <a:xfrm>
              <a:off x="5237" y="2943"/>
              <a:ext cx="281" cy="675"/>
            </a:xfrm>
            <a:custGeom>
              <a:avLst/>
              <a:gdLst>
                <a:gd name="T0" fmla="*/ 5 w 560"/>
                <a:gd name="T1" fmla="*/ 0 h 1349"/>
                <a:gd name="T2" fmla="*/ 6 w 560"/>
                <a:gd name="T3" fmla="*/ 1 h 1349"/>
                <a:gd name="T4" fmla="*/ 7 w 560"/>
                <a:gd name="T5" fmla="*/ 3 h 1349"/>
                <a:gd name="T6" fmla="*/ 8 w 560"/>
                <a:gd name="T7" fmla="*/ 6 h 1349"/>
                <a:gd name="T8" fmla="*/ 9 w 560"/>
                <a:gd name="T9" fmla="*/ 9 h 1349"/>
                <a:gd name="T10" fmla="*/ 9 w 560"/>
                <a:gd name="T11" fmla="*/ 13 h 1349"/>
                <a:gd name="T12" fmla="*/ 9 w 560"/>
                <a:gd name="T13" fmla="*/ 16 h 1349"/>
                <a:gd name="T14" fmla="*/ 9 w 560"/>
                <a:gd name="T15" fmla="*/ 19 h 1349"/>
                <a:gd name="T16" fmla="*/ 8 w 560"/>
                <a:gd name="T17" fmla="*/ 22 h 1349"/>
                <a:gd name="T18" fmla="*/ 7 w 560"/>
                <a:gd name="T19" fmla="*/ 21 h 1349"/>
                <a:gd name="T20" fmla="*/ 6 w 560"/>
                <a:gd name="T21" fmla="*/ 19 h 1349"/>
                <a:gd name="T22" fmla="*/ 5 w 560"/>
                <a:gd name="T23" fmla="*/ 17 h 1349"/>
                <a:gd name="T24" fmla="*/ 3 w 560"/>
                <a:gd name="T25" fmla="*/ 15 h 1349"/>
                <a:gd name="T26" fmla="*/ 2 w 560"/>
                <a:gd name="T27" fmla="*/ 12 h 1349"/>
                <a:gd name="T28" fmla="*/ 1 w 560"/>
                <a:gd name="T29" fmla="*/ 10 h 1349"/>
                <a:gd name="T30" fmla="*/ 0 w 560"/>
                <a:gd name="T31" fmla="*/ 8 h 1349"/>
                <a:gd name="T32" fmla="*/ 1 w 560"/>
                <a:gd name="T33" fmla="*/ 7 h 1349"/>
                <a:gd name="T34" fmla="*/ 3 w 560"/>
                <a:gd name="T35" fmla="*/ 7 h 1349"/>
                <a:gd name="T36" fmla="*/ 4 w 560"/>
                <a:gd name="T37" fmla="*/ 6 h 1349"/>
                <a:gd name="T38" fmla="*/ 4 w 560"/>
                <a:gd name="T39" fmla="*/ 5 h 1349"/>
                <a:gd name="T40" fmla="*/ 5 w 560"/>
                <a:gd name="T41" fmla="*/ 4 h 1349"/>
                <a:gd name="T42" fmla="*/ 5 w 560"/>
                <a:gd name="T43" fmla="*/ 3 h 1349"/>
                <a:gd name="T44" fmla="*/ 5 w 560"/>
                <a:gd name="T45" fmla="*/ 2 h 1349"/>
                <a:gd name="T46" fmla="*/ 5 w 560"/>
                <a:gd name="T47" fmla="*/ 1 h 1349"/>
                <a:gd name="T48" fmla="*/ 5 w 560"/>
                <a:gd name="T49" fmla="*/ 0 h 13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60"/>
                <a:gd name="T76" fmla="*/ 0 h 1349"/>
                <a:gd name="T77" fmla="*/ 560 w 560"/>
                <a:gd name="T78" fmla="*/ 1349 h 13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60" h="1349">
                  <a:moveTo>
                    <a:pt x="300" y="0"/>
                  </a:moveTo>
                  <a:lnTo>
                    <a:pt x="364" y="50"/>
                  </a:lnTo>
                  <a:lnTo>
                    <a:pt x="428" y="176"/>
                  </a:lnTo>
                  <a:lnTo>
                    <a:pt x="483" y="355"/>
                  </a:lnTo>
                  <a:lnTo>
                    <a:pt x="527" y="570"/>
                  </a:lnTo>
                  <a:lnTo>
                    <a:pt x="552" y="795"/>
                  </a:lnTo>
                  <a:lnTo>
                    <a:pt x="560" y="1014"/>
                  </a:lnTo>
                  <a:lnTo>
                    <a:pt x="539" y="1204"/>
                  </a:lnTo>
                  <a:lnTo>
                    <a:pt x="490" y="1349"/>
                  </a:lnTo>
                  <a:lnTo>
                    <a:pt x="446" y="1299"/>
                  </a:lnTo>
                  <a:lnTo>
                    <a:pt x="366" y="1196"/>
                  </a:lnTo>
                  <a:lnTo>
                    <a:pt x="265" y="1057"/>
                  </a:lnTo>
                  <a:lnTo>
                    <a:pt x="165" y="901"/>
                  </a:lnTo>
                  <a:lnTo>
                    <a:pt x="73" y="741"/>
                  </a:lnTo>
                  <a:lnTo>
                    <a:pt x="13" y="599"/>
                  </a:lnTo>
                  <a:lnTo>
                    <a:pt x="0" y="489"/>
                  </a:lnTo>
                  <a:lnTo>
                    <a:pt x="48" y="432"/>
                  </a:lnTo>
                  <a:lnTo>
                    <a:pt x="141" y="419"/>
                  </a:lnTo>
                  <a:lnTo>
                    <a:pt x="207" y="376"/>
                  </a:lnTo>
                  <a:lnTo>
                    <a:pt x="248" y="310"/>
                  </a:lnTo>
                  <a:lnTo>
                    <a:pt x="271" y="235"/>
                  </a:lnTo>
                  <a:lnTo>
                    <a:pt x="281" y="155"/>
                  </a:lnTo>
                  <a:lnTo>
                    <a:pt x="285" y="83"/>
                  </a:lnTo>
                  <a:lnTo>
                    <a:pt x="289" y="27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27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9" name="Freeform 262"/>
            <p:cNvSpPr>
              <a:spLocks/>
            </p:cNvSpPr>
            <p:nvPr/>
          </p:nvSpPr>
          <p:spPr bwMode="auto">
            <a:xfrm>
              <a:off x="5254" y="2972"/>
              <a:ext cx="258" cy="618"/>
            </a:xfrm>
            <a:custGeom>
              <a:avLst/>
              <a:gdLst>
                <a:gd name="T0" fmla="*/ 4 w 516"/>
                <a:gd name="T1" fmla="*/ 0 h 1237"/>
                <a:gd name="T2" fmla="*/ 5 w 516"/>
                <a:gd name="T3" fmla="*/ 0 h 1237"/>
                <a:gd name="T4" fmla="*/ 6 w 516"/>
                <a:gd name="T5" fmla="*/ 2 h 1237"/>
                <a:gd name="T6" fmla="*/ 7 w 516"/>
                <a:gd name="T7" fmla="*/ 5 h 1237"/>
                <a:gd name="T8" fmla="*/ 7 w 516"/>
                <a:gd name="T9" fmla="*/ 8 h 1237"/>
                <a:gd name="T10" fmla="*/ 7 w 516"/>
                <a:gd name="T11" fmla="*/ 11 h 1237"/>
                <a:gd name="T12" fmla="*/ 8 w 516"/>
                <a:gd name="T13" fmla="*/ 14 h 1237"/>
                <a:gd name="T14" fmla="*/ 7 w 516"/>
                <a:gd name="T15" fmla="*/ 17 h 1237"/>
                <a:gd name="T16" fmla="*/ 7 w 516"/>
                <a:gd name="T17" fmla="*/ 19 h 1237"/>
                <a:gd name="T18" fmla="*/ 6 w 516"/>
                <a:gd name="T19" fmla="*/ 18 h 1237"/>
                <a:gd name="T20" fmla="*/ 5 w 516"/>
                <a:gd name="T21" fmla="*/ 17 h 1237"/>
                <a:gd name="T22" fmla="*/ 3 w 516"/>
                <a:gd name="T23" fmla="*/ 15 h 1237"/>
                <a:gd name="T24" fmla="*/ 2 w 516"/>
                <a:gd name="T25" fmla="*/ 12 h 1237"/>
                <a:gd name="T26" fmla="*/ 1 w 516"/>
                <a:gd name="T27" fmla="*/ 10 h 1237"/>
                <a:gd name="T28" fmla="*/ 1 w 516"/>
                <a:gd name="T29" fmla="*/ 8 h 1237"/>
                <a:gd name="T30" fmla="*/ 0 w 516"/>
                <a:gd name="T31" fmla="*/ 7 h 1237"/>
                <a:gd name="T32" fmla="*/ 1 w 516"/>
                <a:gd name="T33" fmla="*/ 6 h 1237"/>
                <a:gd name="T34" fmla="*/ 1 w 516"/>
                <a:gd name="T35" fmla="*/ 6 h 1237"/>
                <a:gd name="T36" fmla="*/ 2 w 516"/>
                <a:gd name="T37" fmla="*/ 5 h 1237"/>
                <a:gd name="T38" fmla="*/ 3 w 516"/>
                <a:gd name="T39" fmla="*/ 4 h 1237"/>
                <a:gd name="T40" fmla="*/ 3 w 516"/>
                <a:gd name="T41" fmla="*/ 3 h 1237"/>
                <a:gd name="T42" fmla="*/ 4 w 516"/>
                <a:gd name="T43" fmla="*/ 2 h 1237"/>
                <a:gd name="T44" fmla="*/ 4 w 516"/>
                <a:gd name="T45" fmla="*/ 1 h 1237"/>
                <a:gd name="T46" fmla="*/ 4 w 516"/>
                <a:gd name="T47" fmla="*/ 0 h 1237"/>
                <a:gd name="T48" fmla="*/ 4 w 516"/>
                <a:gd name="T49" fmla="*/ 0 h 12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6"/>
                <a:gd name="T76" fmla="*/ 0 h 1237"/>
                <a:gd name="T77" fmla="*/ 516 w 516"/>
                <a:gd name="T78" fmla="*/ 1237 h 12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6" h="1237">
                  <a:moveTo>
                    <a:pt x="283" y="0"/>
                  </a:moveTo>
                  <a:lnTo>
                    <a:pt x="341" y="45"/>
                  </a:lnTo>
                  <a:lnTo>
                    <a:pt x="399" y="161"/>
                  </a:lnTo>
                  <a:lnTo>
                    <a:pt x="448" y="324"/>
                  </a:lnTo>
                  <a:lnTo>
                    <a:pt x="488" y="522"/>
                  </a:lnTo>
                  <a:lnTo>
                    <a:pt x="510" y="729"/>
                  </a:lnTo>
                  <a:lnTo>
                    <a:pt x="516" y="931"/>
                  </a:lnTo>
                  <a:lnTo>
                    <a:pt x="496" y="1105"/>
                  </a:lnTo>
                  <a:lnTo>
                    <a:pt x="452" y="1237"/>
                  </a:lnTo>
                  <a:lnTo>
                    <a:pt x="409" y="1189"/>
                  </a:lnTo>
                  <a:lnTo>
                    <a:pt x="337" y="1096"/>
                  </a:lnTo>
                  <a:lnTo>
                    <a:pt x="244" y="968"/>
                  </a:lnTo>
                  <a:lnTo>
                    <a:pt x="151" y="824"/>
                  </a:lnTo>
                  <a:lnTo>
                    <a:pt x="68" y="677"/>
                  </a:lnTo>
                  <a:lnTo>
                    <a:pt x="13" y="549"/>
                  </a:lnTo>
                  <a:lnTo>
                    <a:pt x="0" y="448"/>
                  </a:lnTo>
                  <a:lnTo>
                    <a:pt x="44" y="396"/>
                  </a:lnTo>
                  <a:lnTo>
                    <a:pt x="122" y="384"/>
                  </a:lnTo>
                  <a:lnTo>
                    <a:pt x="178" y="347"/>
                  </a:lnTo>
                  <a:lnTo>
                    <a:pt x="215" y="289"/>
                  </a:lnTo>
                  <a:lnTo>
                    <a:pt x="242" y="221"/>
                  </a:lnTo>
                  <a:lnTo>
                    <a:pt x="256" y="148"/>
                  </a:lnTo>
                  <a:lnTo>
                    <a:pt x="265" y="82"/>
                  </a:lnTo>
                  <a:lnTo>
                    <a:pt x="273" y="29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F7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0" name="Freeform 263"/>
            <p:cNvSpPr>
              <a:spLocks/>
            </p:cNvSpPr>
            <p:nvPr/>
          </p:nvSpPr>
          <p:spPr bwMode="auto">
            <a:xfrm>
              <a:off x="5270" y="3000"/>
              <a:ext cx="236" cy="562"/>
            </a:xfrm>
            <a:custGeom>
              <a:avLst/>
              <a:gdLst>
                <a:gd name="T0" fmla="*/ 5 w 471"/>
                <a:gd name="T1" fmla="*/ 0 h 1125"/>
                <a:gd name="T2" fmla="*/ 5 w 471"/>
                <a:gd name="T3" fmla="*/ 0 h 1125"/>
                <a:gd name="T4" fmla="*/ 6 w 471"/>
                <a:gd name="T5" fmla="*/ 2 h 1125"/>
                <a:gd name="T6" fmla="*/ 7 w 471"/>
                <a:gd name="T7" fmla="*/ 4 h 1125"/>
                <a:gd name="T8" fmla="*/ 8 w 471"/>
                <a:gd name="T9" fmla="*/ 7 h 1125"/>
                <a:gd name="T10" fmla="*/ 8 w 471"/>
                <a:gd name="T11" fmla="*/ 10 h 1125"/>
                <a:gd name="T12" fmla="*/ 8 w 471"/>
                <a:gd name="T13" fmla="*/ 13 h 1125"/>
                <a:gd name="T14" fmla="*/ 8 w 471"/>
                <a:gd name="T15" fmla="*/ 15 h 1125"/>
                <a:gd name="T16" fmla="*/ 7 w 471"/>
                <a:gd name="T17" fmla="*/ 17 h 1125"/>
                <a:gd name="T18" fmla="*/ 6 w 471"/>
                <a:gd name="T19" fmla="*/ 16 h 1125"/>
                <a:gd name="T20" fmla="*/ 5 w 471"/>
                <a:gd name="T21" fmla="*/ 15 h 1125"/>
                <a:gd name="T22" fmla="*/ 4 w 471"/>
                <a:gd name="T23" fmla="*/ 13 h 1125"/>
                <a:gd name="T24" fmla="*/ 3 w 471"/>
                <a:gd name="T25" fmla="*/ 11 h 1125"/>
                <a:gd name="T26" fmla="*/ 1 w 471"/>
                <a:gd name="T27" fmla="*/ 9 h 1125"/>
                <a:gd name="T28" fmla="*/ 1 w 471"/>
                <a:gd name="T29" fmla="*/ 7 h 1125"/>
                <a:gd name="T30" fmla="*/ 0 w 471"/>
                <a:gd name="T31" fmla="*/ 6 h 1125"/>
                <a:gd name="T32" fmla="*/ 1 w 471"/>
                <a:gd name="T33" fmla="*/ 5 h 1125"/>
                <a:gd name="T34" fmla="*/ 2 w 471"/>
                <a:gd name="T35" fmla="*/ 5 h 1125"/>
                <a:gd name="T36" fmla="*/ 3 w 471"/>
                <a:gd name="T37" fmla="*/ 4 h 1125"/>
                <a:gd name="T38" fmla="*/ 3 w 471"/>
                <a:gd name="T39" fmla="*/ 4 h 1125"/>
                <a:gd name="T40" fmla="*/ 4 w 471"/>
                <a:gd name="T41" fmla="*/ 3 h 1125"/>
                <a:gd name="T42" fmla="*/ 4 w 471"/>
                <a:gd name="T43" fmla="*/ 2 h 1125"/>
                <a:gd name="T44" fmla="*/ 4 w 471"/>
                <a:gd name="T45" fmla="*/ 1 h 1125"/>
                <a:gd name="T46" fmla="*/ 4 w 471"/>
                <a:gd name="T47" fmla="*/ 0 h 1125"/>
                <a:gd name="T48" fmla="*/ 5 w 471"/>
                <a:gd name="T49" fmla="*/ 0 h 11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71"/>
                <a:gd name="T76" fmla="*/ 0 h 1125"/>
                <a:gd name="T77" fmla="*/ 471 w 471"/>
                <a:gd name="T78" fmla="*/ 1125 h 11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71" h="1125">
                  <a:moveTo>
                    <a:pt x="267" y="0"/>
                  </a:moveTo>
                  <a:lnTo>
                    <a:pt x="320" y="41"/>
                  </a:lnTo>
                  <a:lnTo>
                    <a:pt x="370" y="148"/>
                  </a:lnTo>
                  <a:lnTo>
                    <a:pt x="415" y="297"/>
                  </a:lnTo>
                  <a:lnTo>
                    <a:pt x="450" y="475"/>
                  </a:lnTo>
                  <a:lnTo>
                    <a:pt x="469" y="663"/>
                  </a:lnTo>
                  <a:lnTo>
                    <a:pt x="471" y="848"/>
                  </a:lnTo>
                  <a:lnTo>
                    <a:pt x="451" y="1007"/>
                  </a:lnTo>
                  <a:lnTo>
                    <a:pt x="411" y="1125"/>
                  </a:lnTo>
                  <a:lnTo>
                    <a:pt x="372" y="1082"/>
                  </a:lnTo>
                  <a:lnTo>
                    <a:pt x="306" y="997"/>
                  </a:lnTo>
                  <a:lnTo>
                    <a:pt x="221" y="881"/>
                  </a:lnTo>
                  <a:lnTo>
                    <a:pt x="137" y="751"/>
                  </a:lnTo>
                  <a:lnTo>
                    <a:pt x="62" y="615"/>
                  </a:lnTo>
                  <a:lnTo>
                    <a:pt x="13" y="497"/>
                  </a:lnTo>
                  <a:lnTo>
                    <a:pt x="0" y="406"/>
                  </a:lnTo>
                  <a:lnTo>
                    <a:pt x="40" y="357"/>
                  </a:lnTo>
                  <a:lnTo>
                    <a:pt x="100" y="349"/>
                  </a:lnTo>
                  <a:lnTo>
                    <a:pt x="149" y="318"/>
                  </a:lnTo>
                  <a:lnTo>
                    <a:pt x="184" y="266"/>
                  </a:lnTo>
                  <a:lnTo>
                    <a:pt x="213" y="204"/>
                  </a:lnTo>
                  <a:lnTo>
                    <a:pt x="230" y="138"/>
                  </a:lnTo>
                  <a:lnTo>
                    <a:pt x="246" y="78"/>
                  </a:lnTo>
                  <a:lnTo>
                    <a:pt x="256" y="28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FF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1" name="Freeform 264"/>
            <p:cNvSpPr>
              <a:spLocks/>
            </p:cNvSpPr>
            <p:nvPr/>
          </p:nvSpPr>
          <p:spPr bwMode="auto">
            <a:xfrm>
              <a:off x="5288" y="3032"/>
              <a:ext cx="210" cy="501"/>
            </a:xfrm>
            <a:custGeom>
              <a:avLst/>
              <a:gdLst>
                <a:gd name="T0" fmla="*/ 3 w 420"/>
                <a:gd name="T1" fmla="*/ 0 h 1003"/>
                <a:gd name="T2" fmla="*/ 5 w 420"/>
                <a:gd name="T3" fmla="*/ 0 h 1003"/>
                <a:gd name="T4" fmla="*/ 6 w 420"/>
                <a:gd name="T5" fmla="*/ 2 h 1003"/>
                <a:gd name="T6" fmla="*/ 6 w 420"/>
                <a:gd name="T7" fmla="*/ 4 h 1003"/>
                <a:gd name="T8" fmla="*/ 7 w 420"/>
                <a:gd name="T9" fmla="*/ 6 h 1003"/>
                <a:gd name="T10" fmla="*/ 7 w 420"/>
                <a:gd name="T11" fmla="*/ 9 h 1003"/>
                <a:gd name="T12" fmla="*/ 7 w 420"/>
                <a:gd name="T13" fmla="*/ 11 h 1003"/>
                <a:gd name="T14" fmla="*/ 7 w 420"/>
                <a:gd name="T15" fmla="*/ 13 h 1003"/>
                <a:gd name="T16" fmla="*/ 6 w 420"/>
                <a:gd name="T17" fmla="*/ 15 h 1003"/>
                <a:gd name="T18" fmla="*/ 6 w 420"/>
                <a:gd name="T19" fmla="*/ 15 h 1003"/>
                <a:gd name="T20" fmla="*/ 5 w 420"/>
                <a:gd name="T21" fmla="*/ 13 h 1003"/>
                <a:gd name="T22" fmla="*/ 3 w 420"/>
                <a:gd name="T23" fmla="*/ 12 h 1003"/>
                <a:gd name="T24" fmla="*/ 2 w 420"/>
                <a:gd name="T25" fmla="*/ 10 h 1003"/>
                <a:gd name="T26" fmla="*/ 1 w 420"/>
                <a:gd name="T27" fmla="*/ 8 h 1003"/>
                <a:gd name="T28" fmla="*/ 1 w 420"/>
                <a:gd name="T29" fmla="*/ 6 h 1003"/>
                <a:gd name="T30" fmla="*/ 0 w 420"/>
                <a:gd name="T31" fmla="*/ 5 h 1003"/>
                <a:gd name="T32" fmla="*/ 1 w 420"/>
                <a:gd name="T33" fmla="*/ 5 h 1003"/>
                <a:gd name="T34" fmla="*/ 2 w 420"/>
                <a:gd name="T35" fmla="*/ 4 h 1003"/>
                <a:gd name="T36" fmla="*/ 3 w 420"/>
                <a:gd name="T37" fmla="*/ 4 h 1003"/>
                <a:gd name="T38" fmla="*/ 3 w 420"/>
                <a:gd name="T39" fmla="*/ 3 h 1003"/>
                <a:gd name="T40" fmla="*/ 3 w 420"/>
                <a:gd name="T41" fmla="*/ 2 h 1003"/>
                <a:gd name="T42" fmla="*/ 3 w 420"/>
                <a:gd name="T43" fmla="*/ 1 h 1003"/>
                <a:gd name="T44" fmla="*/ 3 w 420"/>
                <a:gd name="T45" fmla="*/ 1 h 1003"/>
                <a:gd name="T46" fmla="*/ 3 w 420"/>
                <a:gd name="T47" fmla="*/ 0 h 1003"/>
                <a:gd name="T48" fmla="*/ 3 w 420"/>
                <a:gd name="T49" fmla="*/ 0 h 10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0"/>
                <a:gd name="T76" fmla="*/ 0 h 1003"/>
                <a:gd name="T77" fmla="*/ 420 w 420"/>
                <a:gd name="T78" fmla="*/ 1003 h 10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0" h="1003">
                  <a:moveTo>
                    <a:pt x="242" y="0"/>
                  </a:moveTo>
                  <a:lnTo>
                    <a:pt x="288" y="35"/>
                  </a:lnTo>
                  <a:lnTo>
                    <a:pt x="335" y="130"/>
                  </a:lnTo>
                  <a:lnTo>
                    <a:pt x="372" y="264"/>
                  </a:lnTo>
                  <a:lnTo>
                    <a:pt x="403" y="423"/>
                  </a:lnTo>
                  <a:lnTo>
                    <a:pt x="418" y="590"/>
                  </a:lnTo>
                  <a:lnTo>
                    <a:pt x="420" y="753"/>
                  </a:lnTo>
                  <a:lnTo>
                    <a:pt x="401" y="894"/>
                  </a:lnTo>
                  <a:lnTo>
                    <a:pt x="364" y="1003"/>
                  </a:lnTo>
                  <a:lnTo>
                    <a:pt x="331" y="964"/>
                  </a:lnTo>
                  <a:lnTo>
                    <a:pt x="273" y="888"/>
                  </a:lnTo>
                  <a:lnTo>
                    <a:pt x="197" y="784"/>
                  </a:lnTo>
                  <a:lnTo>
                    <a:pt x="124" y="669"/>
                  </a:lnTo>
                  <a:lnTo>
                    <a:pt x="56" y="551"/>
                  </a:lnTo>
                  <a:lnTo>
                    <a:pt x="11" y="444"/>
                  </a:lnTo>
                  <a:lnTo>
                    <a:pt x="0" y="363"/>
                  </a:lnTo>
                  <a:lnTo>
                    <a:pt x="36" y="320"/>
                  </a:lnTo>
                  <a:lnTo>
                    <a:pt x="91" y="313"/>
                  </a:lnTo>
                  <a:lnTo>
                    <a:pt x="135" y="285"/>
                  </a:lnTo>
                  <a:lnTo>
                    <a:pt x="166" y="239"/>
                  </a:lnTo>
                  <a:lnTo>
                    <a:pt x="193" y="187"/>
                  </a:lnTo>
                  <a:lnTo>
                    <a:pt x="209" y="126"/>
                  </a:lnTo>
                  <a:lnTo>
                    <a:pt x="223" y="72"/>
                  </a:lnTo>
                  <a:lnTo>
                    <a:pt x="232" y="2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F9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2" name="Freeform 265"/>
            <p:cNvSpPr>
              <a:spLocks/>
            </p:cNvSpPr>
            <p:nvPr/>
          </p:nvSpPr>
          <p:spPr bwMode="auto">
            <a:xfrm>
              <a:off x="5305" y="3063"/>
              <a:ext cx="185" cy="439"/>
            </a:xfrm>
            <a:custGeom>
              <a:avLst/>
              <a:gdLst>
                <a:gd name="T0" fmla="*/ 3 w 371"/>
                <a:gd name="T1" fmla="*/ 0 h 879"/>
                <a:gd name="T2" fmla="*/ 4 w 371"/>
                <a:gd name="T3" fmla="*/ 0 h 879"/>
                <a:gd name="T4" fmla="*/ 4 w 371"/>
                <a:gd name="T5" fmla="*/ 1 h 879"/>
                <a:gd name="T6" fmla="*/ 5 w 371"/>
                <a:gd name="T7" fmla="*/ 3 h 879"/>
                <a:gd name="T8" fmla="*/ 5 w 371"/>
                <a:gd name="T9" fmla="*/ 5 h 879"/>
                <a:gd name="T10" fmla="*/ 5 w 371"/>
                <a:gd name="T11" fmla="*/ 8 h 879"/>
                <a:gd name="T12" fmla="*/ 5 w 371"/>
                <a:gd name="T13" fmla="*/ 10 h 879"/>
                <a:gd name="T14" fmla="*/ 5 w 371"/>
                <a:gd name="T15" fmla="*/ 12 h 879"/>
                <a:gd name="T16" fmla="*/ 5 w 371"/>
                <a:gd name="T17" fmla="*/ 13 h 879"/>
                <a:gd name="T18" fmla="*/ 4 w 371"/>
                <a:gd name="T19" fmla="*/ 13 h 879"/>
                <a:gd name="T20" fmla="*/ 3 w 371"/>
                <a:gd name="T21" fmla="*/ 12 h 879"/>
                <a:gd name="T22" fmla="*/ 2 w 371"/>
                <a:gd name="T23" fmla="*/ 10 h 879"/>
                <a:gd name="T24" fmla="*/ 1 w 371"/>
                <a:gd name="T25" fmla="*/ 9 h 879"/>
                <a:gd name="T26" fmla="*/ 0 w 371"/>
                <a:gd name="T27" fmla="*/ 7 h 879"/>
                <a:gd name="T28" fmla="*/ 0 w 371"/>
                <a:gd name="T29" fmla="*/ 6 h 879"/>
                <a:gd name="T30" fmla="*/ 0 w 371"/>
                <a:gd name="T31" fmla="*/ 4 h 879"/>
                <a:gd name="T32" fmla="*/ 0 w 371"/>
                <a:gd name="T33" fmla="*/ 4 h 879"/>
                <a:gd name="T34" fmla="*/ 1 w 371"/>
                <a:gd name="T35" fmla="*/ 4 h 879"/>
                <a:gd name="T36" fmla="*/ 1 w 371"/>
                <a:gd name="T37" fmla="*/ 3 h 879"/>
                <a:gd name="T38" fmla="*/ 2 w 371"/>
                <a:gd name="T39" fmla="*/ 3 h 879"/>
                <a:gd name="T40" fmla="*/ 2 w 371"/>
                <a:gd name="T41" fmla="*/ 2 h 879"/>
                <a:gd name="T42" fmla="*/ 3 w 371"/>
                <a:gd name="T43" fmla="*/ 1 h 879"/>
                <a:gd name="T44" fmla="*/ 3 w 371"/>
                <a:gd name="T45" fmla="*/ 1 h 879"/>
                <a:gd name="T46" fmla="*/ 3 w 371"/>
                <a:gd name="T47" fmla="*/ 0 h 879"/>
                <a:gd name="T48" fmla="*/ 3 w 371"/>
                <a:gd name="T49" fmla="*/ 0 h 87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1"/>
                <a:gd name="T76" fmla="*/ 0 h 879"/>
                <a:gd name="T77" fmla="*/ 371 w 371"/>
                <a:gd name="T78" fmla="*/ 879 h 87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1" h="879">
                  <a:moveTo>
                    <a:pt x="222" y="0"/>
                  </a:moveTo>
                  <a:lnTo>
                    <a:pt x="260" y="31"/>
                  </a:lnTo>
                  <a:lnTo>
                    <a:pt x="301" y="115"/>
                  </a:lnTo>
                  <a:lnTo>
                    <a:pt x="332" y="231"/>
                  </a:lnTo>
                  <a:lnTo>
                    <a:pt x="357" y="371"/>
                  </a:lnTo>
                  <a:lnTo>
                    <a:pt x="369" y="518"/>
                  </a:lnTo>
                  <a:lnTo>
                    <a:pt x="371" y="660"/>
                  </a:lnTo>
                  <a:lnTo>
                    <a:pt x="353" y="784"/>
                  </a:lnTo>
                  <a:lnTo>
                    <a:pt x="320" y="879"/>
                  </a:lnTo>
                  <a:lnTo>
                    <a:pt x="291" y="846"/>
                  </a:lnTo>
                  <a:lnTo>
                    <a:pt x="239" y="780"/>
                  </a:lnTo>
                  <a:lnTo>
                    <a:pt x="175" y="689"/>
                  </a:lnTo>
                  <a:lnTo>
                    <a:pt x="109" y="588"/>
                  </a:lnTo>
                  <a:lnTo>
                    <a:pt x="49" y="483"/>
                  </a:lnTo>
                  <a:lnTo>
                    <a:pt x="10" y="390"/>
                  </a:lnTo>
                  <a:lnTo>
                    <a:pt x="0" y="318"/>
                  </a:lnTo>
                  <a:lnTo>
                    <a:pt x="31" y="282"/>
                  </a:lnTo>
                  <a:lnTo>
                    <a:pt x="80" y="276"/>
                  </a:lnTo>
                  <a:lnTo>
                    <a:pt x="121" y="252"/>
                  </a:lnTo>
                  <a:lnTo>
                    <a:pt x="150" y="214"/>
                  </a:lnTo>
                  <a:lnTo>
                    <a:pt x="175" y="167"/>
                  </a:lnTo>
                  <a:lnTo>
                    <a:pt x="192" y="115"/>
                  </a:lnTo>
                  <a:lnTo>
                    <a:pt x="204" y="66"/>
                  </a:lnTo>
                  <a:lnTo>
                    <a:pt x="214" y="26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FFA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3" name="Freeform 266"/>
            <p:cNvSpPr>
              <a:spLocks/>
            </p:cNvSpPr>
            <p:nvPr/>
          </p:nvSpPr>
          <p:spPr bwMode="auto">
            <a:xfrm>
              <a:off x="5323" y="3095"/>
              <a:ext cx="160" cy="378"/>
            </a:xfrm>
            <a:custGeom>
              <a:avLst/>
              <a:gdLst>
                <a:gd name="T0" fmla="*/ 3 w 320"/>
                <a:gd name="T1" fmla="*/ 0 h 757"/>
                <a:gd name="T2" fmla="*/ 3 w 320"/>
                <a:gd name="T3" fmla="*/ 0 h 757"/>
                <a:gd name="T4" fmla="*/ 5 w 320"/>
                <a:gd name="T5" fmla="*/ 1 h 757"/>
                <a:gd name="T6" fmla="*/ 5 w 320"/>
                <a:gd name="T7" fmla="*/ 3 h 757"/>
                <a:gd name="T8" fmla="*/ 5 w 320"/>
                <a:gd name="T9" fmla="*/ 4 h 757"/>
                <a:gd name="T10" fmla="*/ 5 w 320"/>
                <a:gd name="T11" fmla="*/ 6 h 757"/>
                <a:gd name="T12" fmla="*/ 5 w 320"/>
                <a:gd name="T13" fmla="*/ 8 h 757"/>
                <a:gd name="T14" fmla="*/ 5 w 320"/>
                <a:gd name="T15" fmla="*/ 10 h 757"/>
                <a:gd name="T16" fmla="*/ 5 w 320"/>
                <a:gd name="T17" fmla="*/ 11 h 757"/>
                <a:gd name="T18" fmla="*/ 3 w 320"/>
                <a:gd name="T19" fmla="*/ 11 h 757"/>
                <a:gd name="T20" fmla="*/ 3 w 320"/>
                <a:gd name="T21" fmla="*/ 10 h 757"/>
                <a:gd name="T22" fmla="*/ 3 w 320"/>
                <a:gd name="T23" fmla="*/ 9 h 757"/>
                <a:gd name="T24" fmla="*/ 1 w 320"/>
                <a:gd name="T25" fmla="*/ 7 h 757"/>
                <a:gd name="T26" fmla="*/ 1 w 320"/>
                <a:gd name="T27" fmla="*/ 6 h 757"/>
                <a:gd name="T28" fmla="*/ 1 w 320"/>
                <a:gd name="T29" fmla="*/ 5 h 757"/>
                <a:gd name="T30" fmla="*/ 0 w 320"/>
                <a:gd name="T31" fmla="*/ 4 h 757"/>
                <a:gd name="T32" fmla="*/ 1 w 320"/>
                <a:gd name="T33" fmla="*/ 3 h 757"/>
                <a:gd name="T34" fmla="*/ 1 w 320"/>
                <a:gd name="T35" fmla="*/ 3 h 757"/>
                <a:gd name="T36" fmla="*/ 1 w 320"/>
                <a:gd name="T37" fmla="*/ 3 h 757"/>
                <a:gd name="T38" fmla="*/ 3 w 320"/>
                <a:gd name="T39" fmla="*/ 2 h 757"/>
                <a:gd name="T40" fmla="*/ 3 w 320"/>
                <a:gd name="T41" fmla="*/ 2 h 757"/>
                <a:gd name="T42" fmla="*/ 3 w 320"/>
                <a:gd name="T43" fmla="*/ 1 h 757"/>
                <a:gd name="T44" fmla="*/ 3 w 320"/>
                <a:gd name="T45" fmla="*/ 0 h 757"/>
                <a:gd name="T46" fmla="*/ 3 w 320"/>
                <a:gd name="T47" fmla="*/ 0 h 757"/>
                <a:gd name="T48" fmla="*/ 3 w 320"/>
                <a:gd name="T49" fmla="*/ 0 h 75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0"/>
                <a:gd name="T76" fmla="*/ 0 h 757"/>
                <a:gd name="T77" fmla="*/ 320 w 320"/>
                <a:gd name="T78" fmla="*/ 757 h 75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0" h="757">
                  <a:moveTo>
                    <a:pt x="198" y="0"/>
                  </a:moveTo>
                  <a:lnTo>
                    <a:pt x="231" y="28"/>
                  </a:lnTo>
                  <a:lnTo>
                    <a:pt x="262" y="97"/>
                  </a:lnTo>
                  <a:lnTo>
                    <a:pt x="289" y="198"/>
                  </a:lnTo>
                  <a:lnTo>
                    <a:pt x="311" y="318"/>
                  </a:lnTo>
                  <a:lnTo>
                    <a:pt x="320" y="444"/>
                  </a:lnTo>
                  <a:lnTo>
                    <a:pt x="320" y="568"/>
                  </a:lnTo>
                  <a:lnTo>
                    <a:pt x="307" y="675"/>
                  </a:lnTo>
                  <a:lnTo>
                    <a:pt x="278" y="757"/>
                  </a:lnTo>
                  <a:lnTo>
                    <a:pt x="251" y="727"/>
                  </a:lnTo>
                  <a:lnTo>
                    <a:pt x="206" y="669"/>
                  </a:lnTo>
                  <a:lnTo>
                    <a:pt x="150" y="592"/>
                  </a:lnTo>
                  <a:lnTo>
                    <a:pt x="93" y="504"/>
                  </a:lnTo>
                  <a:lnTo>
                    <a:pt x="41" y="415"/>
                  </a:lnTo>
                  <a:lnTo>
                    <a:pt x="8" y="336"/>
                  </a:lnTo>
                  <a:lnTo>
                    <a:pt x="0" y="274"/>
                  </a:lnTo>
                  <a:lnTo>
                    <a:pt x="29" y="243"/>
                  </a:lnTo>
                  <a:lnTo>
                    <a:pt x="70" y="237"/>
                  </a:lnTo>
                  <a:lnTo>
                    <a:pt x="105" y="218"/>
                  </a:lnTo>
                  <a:lnTo>
                    <a:pt x="132" y="185"/>
                  </a:lnTo>
                  <a:lnTo>
                    <a:pt x="155" y="146"/>
                  </a:lnTo>
                  <a:lnTo>
                    <a:pt x="171" y="101"/>
                  </a:lnTo>
                  <a:lnTo>
                    <a:pt x="183" y="61"/>
                  </a:lnTo>
                  <a:lnTo>
                    <a:pt x="190" y="24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4" name="Freeform 267"/>
            <p:cNvSpPr>
              <a:spLocks/>
            </p:cNvSpPr>
            <p:nvPr/>
          </p:nvSpPr>
          <p:spPr bwMode="auto">
            <a:xfrm>
              <a:off x="5340" y="3125"/>
              <a:ext cx="135" cy="317"/>
            </a:xfrm>
            <a:custGeom>
              <a:avLst/>
              <a:gdLst>
                <a:gd name="T0" fmla="*/ 2 w 270"/>
                <a:gd name="T1" fmla="*/ 0 h 633"/>
                <a:gd name="T2" fmla="*/ 3 w 270"/>
                <a:gd name="T3" fmla="*/ 1 h 633"/>
                <a:gd name="T4" fmla="*/ 3 w 270"/>
                <a:gd name="T5" fmla="*/ 2 h 633"/>
                <a:gd name="T6" fmla="*/ 3 w 270"/>
                <a:gd name="T7" fmla="*/ 3 h 633"/>
                <a:gd name="T8" fmla="*/ 4 w 270"/>
                <a:gd name="T9" fmla="*/ 5 h 633"/>
                <a:gd name="T10" fmla="*/ 4 w 270"/>
                <a:gd name="T11" fmla="*/ 6 h 633"/>
                <a:gd name="T12" fmla="*/ 4 w 270"/>
                <a:gd name="T13" fmla="*/ 8 h 633"/>
                <a:gd name="T14" fmla="*/ 3 w 270"/>
                <a:gd name="T15" fmla="*/ 9 h 633"/>
                <a:gd name="T16" fmla="*/ 3 w 270"/>
                <a:gd name="T17" fmla="*/ 10 h 633"/>
                <a:gd name="T18" fmla="*/ 3 w 270"/>
                <a:gd name="T19" fmla="*/ 10 h 633"/>
                <a:gd name="T20" fmla="*/ 2 w 270"/>
                <a:gd name="T21" fmla="*/ 9 h 633"/>
                <a:gd name="T22" fmla="*/ 1 w 270"/>
                <a:gd name="T23" fmla="*/ 8 h 633"/>
                <a:gd name="T24" fmla="*/ 1 w 270"/>
                <a:gd name="T25" fmla="*/ 7 h 633"/>
                <a:gd name="T26" fmla="*/ 1 w 270"/>
                <a:gd name="T27" fmla="*/ 6 h 633"/>
                <a:gd name="T28" fmla="*/ 1 w 270"/>
                <a:gd name="T29" fmla="*/ 5 h 633"/>
                <a:gd name="T30" fmla="*/ 0 w 270"/>
                <a:gd name="T31" fmla="*/ 4 h 633"/>
                <a:gd name="T32" fmla="*/ 1 w 270"/>
                <a:gd name="T33" fmla="*/ 4 h 633"/>
                <a:gd name="T34" fmla="*/ 1 w 270"/>
                <a:gd name="T35" fmla="*/ 4 h 633"/>
                <a:gd name="T36" fmla="*/ 1 w 270"/>
                <a:gd name="T37" fmla="*/ 3 h 633"/>
                <a:gd name="T38" fmla="*/ 1 w 270"/>
                <a:gd name="T39" fmla="*/ 3 h 633"/>
                <a:gd name="T40" fmla="*/ 2 w 270"/>
                <a:gd name="T41" fmla="*/ 3 h 633"/>
                <a:gd name="T42" fmla="*/ 2 w 270"/>
                <a:gd name="T43" fmla="*/ 2 h 633"/>
                <a:gd name="T44" fmla="*/ 2 w 270"/>
                <a:gd name="T45" fmla="*/ 1 h 633"/>
                <a:gd name="T46" fmla="*/ 2 w 270"/>
                <a:gd name="T47" fmla="*/ 1 h 633"/>
                <a:gd name="T48" fmla="*/ 2 w 270"/>
                <a:gd name="T49" fmla="*/ 0 h 6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633"/>
                <a:gd name="T77" fmla="*/ 270 w 270"/>
                <a:gd name="T78" fmla="*/ 633 h 63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633">
                  <a:moveTo>
                    <a:pt x="175" y="0"/>
                  </a:moveTo>
                  <a:lnTo>
                    <a:pt x="202" y="23"/>
                  </a:lnTo>
                  <a:lnTo>
                    <a:pt x="229" y="81"/>
                  </a:lnTo>
                  <a:lnTo>
                    <a:pt x="248" y="166"/>
                  </a:lnTo>
                  <a:lnTo>
                    <a:pt x="264" y="267"/>
                  </a:lnTo>
                  <a:lnTo>
                    <a:pt x="270" y="374"/>
                  </a:lnTo>
                  <a:lnTo>
                    <a:pt x="268" y="476"/>
                  </a:lnTo>
                  <a:lnTo>
                    <a:pt x="254" y="566"/>
                  </a:lnTo>
                  <a:lnTo>
                    <a:pt x="231" y="633"/>
                  </a:lnTo>
                  <a:lnTo>
                    <a:pt x="208" y="608"/>
                  </a:lnTo>
                  <a:lnTo>
                    <a:pt x="173" y="562"/>
                  </a:lnTo>
                  <a:lnTo>
                    <a:pt x="126" y="496"/>
                  </a:lnTo>
                  <a:lnTo>
                    <a:pt x="80" y="424"/>
                  </a:lnTo>
                  <a:lnTo>
                    <a:pt x="37" y="348"/>
                  </a:lnTo>
                  <a:lnTo>
                    <a:pt x="8" y="285"/>
                  </a:lnTo>
                  <a:lnTo>
                    <a:pt x="0" y="232"/>
                  </a:lnTo>
                  <a:lnTo>
                    <a:pt x="24" y="207"/>
                  </a:lnTo>
                  <a:lnTo>
                    <a:pt x="58" y="203"/>
                  </a:lnTo>
                  <a:lnTo>
                    <a:pt x="89" y="188"/>
                  </a:lnTo>
                  <a:lnTo>
                    <a:pt x="115" y="160"/>
                  </a:lnTo>
                  <a:lnTo>
                    <a:pt x="136" y="129"/>
                  </a:lnTo>
                  <a:lnTo>
                    <a:pt x="150" y="93"/>
                  </a:lnTo>
                  <a:lnTo>
                    <a:pt x="161" y="56"/>
                  </a:lnTo>
                  <a:lnTo>
                    <a:pt x="169" y="23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5" name="Freeform 268"/>
            <p:cNvSpPr>
              <a:spLocks/>
            </p:cNvSpPr>
            <p:nvPr/>
          </p:nvSpPr>
          <p:spPr bwMode="auto">
            <a:xfrm>
              <a:off x="5359" y="3156"/>
              <a:ext cx="108" cy="257"/>
            </a:xfrm>
            <a:custGeom>
              <a:avLst/>
              <a:gdLst>
                <a:gd name="T0" fmla="*/ 2 w 217"/>
                <a:gd name="T1" fmla="*/ 0 h 513"/>
                <a:gd name="T2" fmla="*/ 2 w 217"/>
                <a:gd name="T3" fmla="*/ 1 h 513"/>
                <a:gd name="T4" fmla="*/ 2 w 217"/>
                <a:gd name="T5" fmla="*/ 2 h 513"/>
                <a:gd name="T6" fmla="*/ 3 w 217"/>
                <a:gd name="T7" fmla="*/ 3 h 513"/>
                <a:gd name="T8" fmla="*/ 3 w 217"/>
                <a:gd name="T9" fmla="*/ 4 h 513"/>
                <a:gd name="T10" fmla="*/ 3 w 217"/>
                <a:gd name="T11" fmla="*/ 5 h 513"/>
                <a:gd name="T12" fmla="*/ 3 w 217"/>
                <a:gd name="T13" fmla="*/ 7 h 513"/>
                <a:gd name="T14" fmla="*/ 3 w 217"/>
                <a:gd name="T15" fmla="*/ 8 h 513"/>
                <a:gd name="T16" fmla="*/ 2 w 217"/>
                <a:gd name="T17" fmla="*/ 9 h 513"/>
                <a:gd name="T18" fmla="*/ 2 w 217"/>
                <a:gd name="T19" fmla="*/ 8 h 513"/>
                <a:gd name="T20" fmla="*/ 2 w 217"/>
                <a:gd name="T21" fmla="*/ 8 h 513"/>
                <a:gd name="T22" fmla="*/ 1 w 217"/>
                <a:gd name="T23" fmla="*/ 7 h 513"/>
                <a:gd name="T24" fmla="*/ 0 w 217"/>
                <a:gd name="T25" fmla="*/ 6 h 513"/>
                <a:gd name="T26" fmla="*/ 0 w 217"/>
                <a:gd name="T27" fmla="*/ 5 h 513"/>
                <a:gd name="T28" fmla="*/ 0 w 217"/>
                <a:gd name="T29" fmla="*/ 4 h 513"/>
                <a:gd name="T30" fmla="*/ 0 w 217"/>
                <a:gd name="T31" fmla="*/ 3 h 513"/>
                <a:gd name="T32" fmla="*/ 0 w 217"/>
                <a:gd name="T33" fmla="*/ 3 h 513"/>
                <a:gd name="T34" fmla="*/ 0 w 217"/>
                <a:gd name="T35" fmla="*/ 3 h 513"/>
                <a:gd name="T36" fmla="*/ 1 w 217"/>
                <a:gd name="T37" fmla="*/ 3 h 513"/>
                <a:gd name="T38" fmla="*/ 1 w 217"/>
                <a:gd name="T39" fmla="*/ 3 h 513"/>
                <a:gd name="T40" fmla="*/ 1 w 217"/>
                <a:gd name="T41" fmla="*/ 2 h 513"/>
                <a:gd name="T42" fmla="*/ 2 w 217"/>
                <a:gd name="T43" fmla="*/ 2 h 513"/>
                <a:gd name="T44" fmla="*/ 2 w 217"/>
                <a:gd name="T45" fmla="*/ 1 h 513"/>
                <a:gd name="T46" fmla="*/ 2 w 217"/>
                <a:gd name="T47" fmla="*/ 1 h 513"/>
                <a:gd name="T48" fmla="*/ 2 w 217"/>
                <a:gd name="T49" fmla="*/ 0 h 5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7"/>
                <a:gd name="T76" fmla="*/ 0 h 513"/>
                <a:gd name="T77" fmla="*/ 217 w 217"/>
                <a:gd name="T78" fmla="*/ 513 h 51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7" h="513">
                  <a:moveTo>
                    <a:pt x="149" y="0"/>
                  </a:moveTo>
                  <a:lnTo>
                    <a:pt x="171" y="17"/>
                  </a:lnTo>
                  <a:lnTo>
                    <a:pt x="190" y="65"/>
                  </a:lnTo>
                  <a:lnTo>
                    <a:pt x="204" y="133"/>
                  </a:lnTo>
                  <a:lnTo>
                    <a:pt x="215" y="217"/>
                  </a:lnTo>
                  <a:lnTo>
                    <a:pt x="217" y="302"/>
                  </a:lnTo>
                  <a:lnTo>
                    <a:pt x="213" y="385"/>
                  </a:lnTo>
                  <a:lnTo>
                    <a:pt x="202" y="457"/>
                  </a:lnTo>
                  <a:lnTo>
                    <a:pt x="184" y="513"/>
                  </a:lnTo>
                  <a:lnTo>
                    <a:pt x="165" y="492"/>
                  </a:lnTo>
                  <a:lnTo>
                    <a:pt x="136" y="455"/>
                  </a:lnTo>
                  <a:lnTo>
                    <a:pt x="99" y="403"/>
                  </a:lnTo>
                  <a:lnTo>
                    <a:pt x="62" y="345"/>
                  </a:lnTo>
                  <a:lnTo>
                    <a:pt x="27" y="285"/>
                  </a:lnTo>
                  <a:lnTo>
                    <a:pt x="6" y="232"/>
                  </a:lnTo>
                  <a:lnTo>
                    <a:pt x="0" y="190"/>
                  </a:lnTo>
                  <a:lnTo>
                    <a:pt x="19" y="170"/>
                  </a:lnTo>
                  <a:lnTo>
                    <a:pt x="47" y="166"/>
                  </a:lnTo>
                  <a:lnTo>
                    <a:pt x="72" y="155"/>
                  </a:lnTo>
                  <a:lnTo>
                    <a:pt x="95" y="133"/>
                  </a:lnTo>
                  <a:lnTo>
                    <a:pt x="115" y="110"/>
                  </a:lnTo>
                  <a:lnTo>
                    <a:pt x="128" y="81"/>
                  </a:lnTo>
                  <a:lnTo>
                    <a:pt x="140" y="52"/>
                  </a:lnTo>
                  <a:lnTo>
                    <a:pt x="146" y="2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6" name="Freeform 269"/>
            <p:cNvSpPr>
              <a:spLocks/>
            </p:cNvSpPr>
            <p:nvPr/>
          </p:nvSpPr>
          <p:spPr bwMode="auto">
            <a:xfrm>
              <a:off x="3736" y="2345"/>
              <a:ext cx="180" cy="264"/>
            </a:xfrm>
            <a:custGeom>
              <a:avLst/>
              <a:gdLst>
                <a:gd name="T0" fmla="*/ 1 w 358"/>
                <a:gd name="T1" fmla="*/ 9 h 527"/>
                <a:gd name="T2" fmla="*/ 1 w 358"/>
                <a:gd name="T3" fmla="*/ 8 h 527"/>
                <a:gd name="T4" fmla="*/ 1 w 358"/>
                <a:gd name="T5" fmla="*/ 8 h 527"/>
                <a:gd name="T6" fmla="*/ 1 w 358"/>
                <a:gd name="T7" fmla="*/ 7 h 527"/>
                <a:gd name="T8" fmla="*/ 1 w 358"/>
                <a:gd name="T9" fmla="*/ 7 h 527"/>
                <a:gd name="T10" fmla="*/ 0 w 358"/>
                <a:gd name="T11" fmla="*/ 6 h 527"/>
                <a:gd name="T12" fmla="*/ 1 w 358"/>
                <a:gd name="T13" fmla="*/ 6 h 527"/>
                <a:gd name="T14" fmla="*/ 1 w 358"/>
                <a:gd name="T15" fmla="*/ 5 h 527"/>
                <a:gd name="T16" fmla="*/ 1 w 358"/>
                <a:gd name="T17" fmla="*/ 5 h 527"/>
                <a:gd name="T18" fmla="*/ 1 w 358"/>
                <a:gd name="T19" fmla="*/ 4 h 527"/>
                <a:gd name="T20" fmla="*/ 1 w 358"/>
                <a:gd name="T21" fmla="*/ 3 h 527"/>
                <a:gd name="T22" fmla="*/ 1 w 358"/>
                <a:gd name="T23" fmla="*/ 3 h 527"/>
                <a:gd name="T24" fmla="*/ 2 w 358"/>
                <a:gd name="T25" fmla="*/ 2 h 527"/>
                <a:gd name="T26" fmla="*/ 2 w 358"/>
                <a:gd name="T27" fmla="*/ 2 h 527"/>
                <a:gd name="T28" fmla="*/ 2 w 358"/>
                <a:gd name="T29" fmla="*/ 1 h 527"/>
                <a:gd name="T30" fmla="*/ 2 w 358"/>
                <a:gd name="T31" fmla="*/ 1 h 527"/>
                <a:gd name="T32" fmla="*/ 3 w 358"/>
                <a:gd name="T33" fmla="*/ 0 h 527"/>
                <a:gd name="T34" fmla="*/ 5 w 358"/>
                <a:gd name="T35" fmla="*/ 1 h 527"/>
                <a:gd name="T36" fmla="*/ 6 w 358"/>
                <a:gd name="T37" fmla="*/ 2 h 527"/>
                <a:gd name="T38" fmla="*/ 5 w 358"/>
                <a:gd name="T39" fmla="*/ 3 h 527"/>
                <a:gd name="T40" fmla="*/ 5 w 358"/>
                <a:gd name="T41" fmla="*/ 3 h 527"/>
                <a:gd name="T42" fmla="*/ 5 w 358"/>
                <a:gd name="T43" fmla="*/ 4 h 527"/>
                <a:gd name="T44" fmla="*/ 5 w 358"/>
                <a:gd name="T45" fmla="*/ 4 h 527"/>
                <a:gd name="T46" fmla="*/ 5 w 358"/>
                <a:gd name="T47" fmla="*/ 5 h 527"/>
                <a:gd name="T48" fmla="*/ 5 w 358"/>
                <a:gd name="T49" fmla="*/ 5 h 527"/>
                <a:gd name="T50" fmla="*/ 5 w 358"/>
                <a:gd name="T51" fmla="*/ 5 h 527"/>
                <a:gd name="T52" fmla="*/ 5 w 358"/>
                <a:gd name="T53" fmla="*/ 6 h 527"/>
                <a:gd name="T54" fmla="*/ 4 w 358"/>
                <a:gd name="T55" fmla="*/ 6 h 527"/>
                <a:gd name="T56" fmla="*/ 4 w 358"/>
                <a:gd name="T57" fmla="*/ 7 h 527"/>
                <a:gd name="T58" fmla="*/ 5 w 358"/>
                <a:gd name="T59" fmla="*/ 7 h 527"/>
                <a:gd name="T60" fmla="*/ 5 w 358"/>
                <a:gd name="T61" fmla="*/ 7 h 527"/>
                <a:gd name="T62" fmla="*/ 5 w 358"/>
                <a:gd name="T63" fmla="*/ 8 h 527"/>
                <a:gd name="T64" fmla="*/ 4 w 358"/>
                <a:gd name="T65" fmla="*/ 8 h 527"/>
                <a:gd name="T66" fmla="*/ 4 w 358"/>
                <a:gd name="T67" fmla="*/ 9 h 527"/>
                <a:gd name="T68" fmla="*/ 3 w 358"/>
                <a:gd name="T69" fmla="*/ 9 h 527"/>
                <a:gd name="T70" fmla="*/ 2 w 358"/>
                <a:gd name="T71" fmla="*/ 9 h 52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8"/>
                <a:gd name="T109" fmla="*/ 0 h 527"/>
                <a:gd name="T110" fmla="*/ 358 w 358"/>
                <a:gd name="T111" fmla="*/ 527 h 52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8" h="527">
                  <a:moveTo>
                    <a:pt x="52" y="527"/>
                  </a:moveTo>
                  <a:lnTo>
                    <a:pt x="40" y="525"/>
                  </a:lnTo>
                  <a:lnTo>
                    <a:pt x="31" y="519"/>
                  </a:lnTo>
                  <a:lnTo>
                    <a:pt x="19" y="506"/>
                  </a:lnTo>
                  <a:lnTo>
                    <a:pt x="11" y="488"/>
                  </a:lnTo>
                  <a:lnTo>
                    <a:pt x="5" y="465"/>
                  </a:lnTo>
                  <a:lnTo>
                    <a:pt x="5" y="444"/>
                  </a:lnTo>
                  <a:lnTo>
                    <a:pt x="11" y="420"/>
                  </a:lnTo>
                  <a:lnTo>
                    <a:pt x="25" y="401"/>
                  </a:lnTo>
                  <a:lnTo>
                    <a:pt x="11" y="387"/>
                  </a:lnTo>
                  <a:lnTo>
                    <a:pt x="3" y="372"/>
                  </a:lnTo>
                  <a:lnTo>
                    <a:pt x="0" y="355"/>
                  </a:lnTo>
                  <a:lnTo>
                    <a:pt x="1" y="339"/>
                  </a:lnTo>
                  <a:lnTo>
                    <a:pt x="5" y="322"/>
                  </a:lnTo>
                  <a:lnTo>
                    <a:pt x="11" y="304"/>
                  </a:lnTo>
                  <a:lnTo>
                    <a:pt x="21" y="291"/>
                  </a:lnTo>
                  <a:lnTo>
                    <a:pt x="32" y="283"/>
                  </a:lnTo>
                  <a:lnTo>
                    <a:pt x="27" y="263"/>
                  </a:lnTo>
                  <a:lnTo>
                    <a:pt x="25" y="246"/>
                  </a:lnTo>
                  <a:lnTo>
                    <a:pt x="25" y="225"/>
                  </a:lnTo>
                  <a:lnTo>
                    <a:pt x="27" y="205"/>
                  </a:lnTo>
                  <a:lnTo>
                    <a:pt x="31" y="186"/>
                  </a:lnTo>
                  <a:lnTo>
                    <a:pt x="40" y="168"/>
                  </a:lnTo>
                  <a:lnTo>
                    <a:pt x="54" y="151"/>
                  </a:lnTo>
                  <a:lnTo>
                    <a:pt x="73" y="141"/>
                  </a:lnTo>
                  <a:lnTo>
                    <a:pt x="65" y="118"/>
                  </a:lnTo>
                  <a:lnTo>
                    <a:pt x="65" y="99"/>
                  </a:lnTo>
                  <a:lnTo>
                    <a:pt x="65" y="79"/>
                  </a:lnTo>
                  <a:lnTo>
                    <a:pt x="73" y="64"/>
                  </a:lnTo>
                  <a:lnTo>
                    <a:pt x="81" y="46"/>
                  </a:lnTo>
                  <a:lnTo>
                    <a:pt x="93" y="33"/>
                  </a:lnTo>
                  <a:lnTo>
                    <a:pt x="104" y="15"/>
                  </a:lnTo>
                  <a:lnTo>
                    <a:pt x="122" y="2"/>
                  </a:lnTo>
                  <a:lnTo>
                    <a:pt x="176" y="0"/>
                  </a:lnTo>
                  <a:lnTo>
                    <a:pt x="236" y="17"/>
                  </a:lnTo>
                  <a:lnTo>
                    <a:pt x="290" y="44"/>
                  </a:lnTo>
                  <a:lnTo>
                    <a:pt x="335" y="79"/>
                  </a:lnTo>
                  <a:lnTo>
                    <a:pt x="358" y="112"/>
                  </a:lnTo>
                  <a:lnTo>
                    <a:pt x="354" y="141"/>
                  </a:lnTo>
                  <a:lnTo>
                    <a:pt x="316" y="157"/>
                  </a:lnTo>
                  <a:lnTo>
                    <a:pt x="236" y="159"/>
                  </a:lnTo>
                  <a:lnTo>
                    <a:pt x="273" y="170"/>
                  </a:lnTo>
                  <a:lnTo>
                    <a:pt x="300" y="190"/>
                  </a:lnTo>
                  <a:lnTo>
                    <a:pt x="318" y="211"/>
                  </a:lnTo>
                  <a:lnTo>
                    <a:pt x="325" y="232"/>
                  </a:lnTo>
                  <a:lnTo>
                    <a:pt x="318" y="248"/>
                  </a:lnTo>
                  <a:lnTo>
                    <a:pt x="300" y="263"/>
                  </a:lnTo>
                  <a:lnTo>
                    <a:pt x="267" y="267"/>
                  </a:lnTo>
                  <a:lnTo>
                    <a:pt x="223" y="265"/>
                  </a:lnTo>
                  <a:lnTo>
                    <a:pt x="267" y="283"/>
                  </a:lnTo>
                  <a:lnTo>
                    <a:pt x="296" y="302"/>
                  </a:lnTo>
                  <a:lnTo>
                    <a:pt x="308" y="320"/>
                  </a:lnTo>
                  <a:lnTo>
                    <a:pt x="310" y="339"/>
                  </a:lnTo>
                  <a:lnTo>
                    <a:pt x="296" y="355"/>
                  </a:lnTo>
                  <a:lnTo>
                    <a:pt x="271" y="368"/>
                  </a:lnTo>
                  <a:lnTo>
                    <a:pt x="234" y="380"/>
                  </a:lnTo>
                  <a:lnTo>
                    <a:pt x="188" y="386"/>
                  </a:lnTo>
                  <a:lnTo>
                    <a:pt x="215" y="389"/>
                  </a:lnTo>
                  <a:lnTo>
                    <a:pt x="238" y="401"/>
                  </a:lnTo>
                  <a:lnTo>
                    <a:pt x="257" y="411"/>
                  </a:lnTo>
                  <a:lnTo>
                    <a:pt x="273" y="428"/>
                  </a:lnTo>
                  <a:lnTo>
                    <a:pt x="279" y="444"/>
                  </a:lnTo>
                  <a:lnTo>
                    <a:pt x="279" y="463"/>
                  </a:lnTo>
                  <a:lnTo>
                    <a:pt x="265" y="482"/>
                  </a:lnTo>
                  <a:lnTo>
                    <a:pt x="244" y="506"/>
                  </a:lnTo>
                  <a:lnTo>
                    <a:pt x="236" y="506"/>
                  </a:lnTo>
                  <a:lnTo>
                    <a:pt x="219" y="510"/>
                  </a:lnTo>
                  <a:lnTo>
                    <a:pt x="193" y="514"/>
                  </a:lnTo>
                  <a:lnTo>
                    <a:pt x="166" y="519"/>
                  </a:lnTo>
                  <a:lnTo>
                    <a:pt x="133" y="523"/>
                  </a:lnTo>
                  <a:lnTo>
                    <a:pt x="102" y="527"/>
                  </a:lnTo>
                  <a:lnTo>
                    <a:pt x="73" y="527"/>
                  </a:lnTo>
                  <a:lnTo>
                    <a:pt x="52" y="527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7" name="Freeform 270"/>
            <p:cNvSpPr>
              <a:spLocks/>
            </p:cNvSpPr>
            <p:nvPr/>
          </p:nvSpPr>
          <p:spPr bwMode="auto">
            <a:xfrm>
              <a:off x="3719" y="2563"/>
              <a:ext cx="143" cy="60"/>
            </a:xfrm>
            <a:custGeom>
              <a:avLst/>
              <a:gdLst>
                <a:gd name="T0" fmla="*/ 0 w 287"/>
                <a:gd name="T1" fmla="*/ 1 h 120"/>
                <a:gd name="T2" fmla="*/ 0 w 287"/>
                <a:gd name="T3" fmla="*/ 1 h 120"/>
                <a:gd name="T4" fmla="*/ 0 w 287"/>
                <a:gd name="T5" fmla="*/ 1 h 120"/>
                <a:gd name="T6" fmla="*/ 0 w 287"/>
                <a:gd name="T7" fmla="*/ 1 h 120"/>
                <a:gd name="T8" fmla="*/ 0 w 287"/>
                <a:gd name="T9" fmla="*/ 1 h 120"/>
                <a:gd name="T10" fmla="*/ 0 w 287"/>
                <a:gd name="T11" fmla="*/ 1 h 120"/>
                <a:gd name="T12" fmla="*/ 1 w 287"/>
                <a:gd name="T13" fmla="*/ 1 h 120"/>
                <a:gd name="T14" fmla="*/ 1 w 287"/>
                <a:gd name="T15" fmla="*/ 0 h 120"/>
                <a:gd name="T16" fmla="*/ 2 w 287"/>
                <a:gd name="T17" fmla="*/ 0 h 120"/>
                <a:gd name="T18" fmla="*/ 2 w 287"/>
                <a:gd name="T19" fmla="*/ 0 h 120"/>
                <a:gd name="T20" fmla="*/ 3 w 287"/>
                <a:gd name="T21" fmla="*/ 1 h 120"/>
                <a:gd name="T22" fmla="*/ 3 w 287"/>
                <a:gd name="T23" fmla="*/ 1 h 120"/>
                <a:gd name="T24" fmla="*/ 3 w 287"/>
                <a:gd name="T25" fmla="*/ 1 h 120"/>
                <a:gd name="T26" fmla="*/ 4 w 287"/>
                <a:gd name="T27" fmla="*/ 1 h 120"/>
                <a:gd name="T28" fmla="*/ 4 w 287"/>
                <a:gd name="T29" fmla="*/ 1 h 120"/>
                <a:gd name="T30" fmla="*/ 4 w 287"/>
                <a:gd name="T31" fmla="*/ 1 h 120"/>
                <a:gd name="T32" fmla="*/ 4 w 287"/>
                <a:gd name="T33" fmla="*/ 1 h 120"/>
                <a:gd name="T34" fmla="*/ 4 w 287"/>
                <a:gd name="T35" fmla="*/ 2 h 120"/>
                <a:gd name="T36" fmla="*/ 4 w 287"/>
                <a:gd name="T37" fmla="*/ 2 h 120"/>
                <a:gd name="T38" fmla="*/ 4 w 287"/>
                <a:gd name="T39" fmla="*/ 2 h 120"/>
                <a:gd name="T40" fmla="*/ 3 w 287"/>
                <a:gd name="T41" fmla="*/ 2 h 120"/>
                <a:gd name="T42" fmla="*/ 3 w 287"/>
                <a:gd name="T43" fmla="*/ 2 h 120"/>
                <a:gd name="T44" fmla="*/ 3 w 287"/>
                <a:gd name="T45" fmla="*/ 2 h 120"/>
                <a:gd name="T46" fmla="*/ 2 w 287"/>
                <a:gd name="T47" fmla="*/ 2 h 120"/>
                <a:gd name="T48" fmla="*/ 2 w 287"/>
                <a:gd name="T49" fmla="*/ 2 h 120"/>
                <a:gd name="T50" fmla="*/ 1 w 287"/>
                <a:gd name="T51" fmla="*/ 2 h 120"/>
                <a:gd name="T52" fmla="*/ 1 w 287"/>
                <a:gd name="T53" fmla="*/ 2 h 120"/>
                <a:gd name="T54" fmla="*/ 0 w 287"/>
                <a:gd name="T55" fmla="*/ 2 h 120"/>
                <a:gd name="T56" fmla="*/ 0 w 287"/>
                <a:gd name="T57" fmla="*/ 2 h 120"/>
                <a:gd name="T58" fmla="*/ 0 w 287"/>
                <a:gd name="T59" fmla="*/ 2 h 120"/>
                <a:gd name="T60" fmla="*/ 0 w 287"/>
                <a:gd name="T61" fmla="*/ 2 h 120"/>
                <a:gd name="T62" fmla="*/ 0 w 287"/>
                <a:gd name="T63" fmla="*/ 2 h 120"/>
                <a:gd name="T64" fmla="*/ 0 w 287"/>
                <a:gd name="T65" fmla="*/ 1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7"/>
                <a:gd name="T100" fmla="*/ 0 h 120"/>
                <a:gd name="T101" fmla="*/ 287 w 287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7" h="120">
                  <a:moveTo>
                    <a:pt x="0" y="58"/>
                  </a:moveTo>
                  <a:lnTo>
                    <a:pt x="0" y="47"/>
                  </a:lnTo>
                  <a:lnTo>
                    <a:pt x="7" y="35"/>
                  </a:lnTo>
                  <a:lnTo>
                    <a:pt x="19" y="23"/>
                  </a:lnTo>
                  <a:lnTo>
                    <a:pt x="38" y="17"/>
                  </a:lnTo>
                  <a:lnTo>
                    <a:pt x="60" y="8"/>
                  </a:lnTo>
                  <a:lnTo>
                    <a:pt x="85" y="4"/>
                  </a:lnTo>
                  <a:lnTo>
                    <a:pt x="112" y="0"/>
                  </a:lnTo>
                  <a:lnTo>
                    <a:pt x="141" y="0"/>
                  </a:lnTo>
                  <a:lnTo>
                    <a:pt x="168" y="0"/>
                  </a:lnTo>
                  <a:lnTo>
                    <a:pt x="195" y="4"/>
                  </a:lnTo>
                  <a:lnTo>
                    <a:pt x="219" y="10"/>
                  </a:lnTo>
                  <a:lnTo>
                    <a:pt x="242" y="19"/>
                  </a:lnTo>
                  <a:lnTo>
                    <a:pt x="259" y="25"/>
                  </a:lnTo>
                  <a:lnTo>
                    <a:pt x="273" y="37"/>
                  </a:lnTo>
                  <a:lnTo>
                    <a:pt x="283" y="48"/>
                  </a:lnTo>
                  <a:lnTo>
                    <a:pt x="287" y="62"/>
                  </a:lnTo>
                  <a:lnTo>
                    <a:pt x="283" y="72"/>
                  </a:lnTo>
                  <a:lnTo>
                    <a:pt x="275" y="83"/>
                  </a:lnTo>
                  <a:lnTo>
                    <a:pt x="261" y="93"/>
                  </a:lnTo>
                  <a:lnTo>
                    <a:pt x="246" y="103"/>
                  </a:lnTo>
                  <a:lnTo>
                    <a:pt x="223" y="109"/>
                  </a:lnTo>
                  <a:lnTo>
                    <a:pt x="199" y="114"/>
                  </a:lnTo>
                  <a:lnTo>
                    <a:pt x="172" y="118"/>
                  </a:lnTo>
                  <a:lnTo>
                    <a:pt x="145" y="120"/>
                  </a:lnTo>
                  <a:lnTo>
                    <a:pt x="114" y="116"/>
                  </a:lnTo>
                  <a:lnTo>
                    <a:pt x="87" y="112"/>
                  </a:lnTo>
                  <a:lnTo>
                    <a:pt x="62" y="105"/>
                  </a:lnTo>
                  <a:lnTo>
                    <a:pt x="42" y="99"/>
                  </a:lnTo>
                  <a:lnTo>
                    <a:pt x="23" y="89"/>
                  </a:lnTo>
                  <a:lnTo>
                    <a:pt x="9" y="80"/>
                  </a:lnTo>
                  <a:lnTo>
                    <a:pt x="2" y="6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8" name="Freeform 271"/>
            <p:cNvSpPr>
              <a:spLocks/>
            </p:cNvSpPr>
            <p:nvPr/>
          </p:nvSpPr>
          <p:spPr bwMode="auto">
            <a:xfrm>
              <a:off x="3726" y="2565"/>
              <a:ext cx="131" cy="55"/>
            </a:xfrm>
            <a:custGeom>
              <a:avLst/>
              <a:gdLst>
                <a:gd name="T0" fmla="*/ 0 w 264"/>
                <a:gd name="T1" fmla="*/ 1 h 108"/>
                <a:gd name="T2" fmla="*/ 0 w 264"/>
                <a:gd name="T3" fmla="*/ 1 h 108"/>
                <a:gd name="T4" fmla="*/ 0 w 264"/>
                <a:gd name="T5" fmla="*/ 1 h 108"/>
                <a:gd name="T6" fmla="*/ 0 w 264"/>
                <a:gd name="T7" fmla="*/ 1 h 108"/>
                <a:gd name="T8" fmla="*/ 0 w 264"/>
                <a:gd name="T9" fmla="*/ 1 h 108"/>
                <a:gd name="T10" fmla="*/ 0 w 264"/>
                <a:gd name="T11" fmla="*/ 1 h 108"/>
                <a:gd name="T12" fmla="*/ 1 w 264"/>
                <a:gd name="T13" fmla="*/ 1 h 108"/>
                <a:gd name="T14" fmla="*/ 1 w 264"/>
                <a:gd name="T15" fmla="*/ 0 h 108"/>
                <a:gd name="T16" fmla="*/ 2 w 264"/>
                <a:gd name="T17" fmla="*/ 0 h 108"/>
                <a:gd name="T18" fmla="*/ 2 w 264"/>
                <a:gd name="T19" fmla="*/ 0 h 108"/>
                <a:gd name="T20" fmla="*/ 2 w 264"/>
                <a:gd name="T21" fmla="*/ 1 h 108"/>
                <a:gd name="T22" fmla="*/ 3 w 264"/>
                <a:gd name="T23" fmla="*/ 1 h 108"/>
                <a:gd name="T24" fmla="*/ 3 w 264"/>
                <a:gd name="T25" fmla="*/ 1 h 108"/>
                <a:gd name="T26" fmla="*/ 3 w 264"/>
                <a:gd name="T27" fmla="*/ 1 h 108"/>
                <a:gd name="T28" fmla="*/ 3 w 264"/>
                <a:gd name="T29" fmla="*/ 1 h 108"/>
                <a:gd name="T30" fmla="*/ 4 w 264"/>
                <a:gd name="T31" fmla="*/ 1 h 108"/>
                <a:gd name="T32" fmla="*/ 4 w 264"/>
                <a:gd name="T33" fmla="*/ 1 h 108"/>
                <a:gd name="T34" fmla="*/ 4 w 264"/>
                <a:gd name="T35" fmla="*/ 2 h 108"/>
                <a:gd name="T36" fmla="*/ 3 w 264"/>
                <a:gd name="T37" fmla="*/ 2 h 108"/>
                <a:gd name="T38" fmla="*/ 3 w 264"/>
                <a:gd name="T39" fmla="*/ 2 h 108"/>
                <a:gd name="T40" fmla="*/ 3 w 264"/>
                <a:gd name="T41" fmla="*/ 2 h 108"/>
                <a:gd name="T42" fmla="*/ 3 w 264"/>
                <a:gd name="T43" fmla="*/ 2 h 108"/>
                <a:gd name="T44" fmla="*/ 2 w 264"/>
                <a:gd name="T45" fmla="*/ 2 h 108"/>
                <a:gd name="T46" fmla="*/ 2 w 264"/>
                <a:gd name="T47" fmla="*/ 2 h 108"/>
                <a:gd name="T48" fmla="*/ 2 w 264"/>
                <a:gd name="T49" fmla="*/ 2 h 108"/>
                <a:gd name="T50" fmla="*/ 1 w 264"/>
                <a:gd name="T51" fmla="*/ 2 h 108"/>
                <a:gd name="T52" fmla="*/ 1 w 264"/>
                <a:gd name="T53" fmla="*/ 2 h 108"/>
                <a:gd name="T54" fmla="*/ 0 w 264"/>
                <a:gd name="T55" fmla="*/ 2 h 108"/>
                <a:gd name="T56" fmla="*/ 0 w 264"/>
                <a:gd name="T57" fmla="*/ 2 h 108"/>
                <a:gd name="T58" fmla="*/ 0 w 264"/>
                <a:gd name="T59" fmla="*/ 2 h 108"/>
                <a:gd name="T60" fmla="*/ 0 w 264"/>
                <a:gd name="T61" fmla="*/ 2 h 108"/>
                <a:gd name="T62" fmla="*/ 0 w 264"/>
                <a:gd name="T63" fmla="*/ 1 h 108"/>
                <a:gd name="T64" fmla="*/ 0 w 264"/>
                <a:gd name="T65" fmla="*/ 1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4"/>
                <a:gd name="T100" fmla="*/ 0 h 108"/>
                <a:gd name="T101" fmla="*/ 264 w 264"/>
                <a:gd name="T102" fmla="*/ 108 h 1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4" h="108">
                  <a:moveTo>
                    <a:pt x="0" y="52"/>
                  </a:moveTo>
                  <a:lnTo>
                    <a:pt x="0" y="41"/>
                  </a:lnTo>
                  <a:lnTo>
                    <a:pt x="8" y="29"/>
                  </a:lnTo>
                  <a:lnTo>
                    <a:pt x="18" y="19"/>
                  </a:lnTo>
                  <a:lnTo>
                    <a:pt x="35" y="13"/>
                  </a:lnTo>
                  <a:lnTo>
                    <a:pt x="53" y="8"/>
                  </a:lnTo>
                  <a:lnTo>
                    <a:pt x="76" y="4"/>
                  </a:lnTo>
                  <a:lnTo>
                    <a:pt x="101" y="0"/>
                  </a:lnTo>
                  <a:lnTo>
                    <a:pt x="130" y="0"/>
                  </a:lnTo>
                  <a:lnTo>
                    <a:pt x="153" y="0"/>
                  </a:lnTo>
                  <a:lnTo>
                    <a:pt x="179" y="4"/>
                  </a:lnTo>
                  <a:lnTo>
                    <a:pt x="202" y="8"/>
                  </a:lnTo>
                  <a:lnTo>
                    <a:pt x="223" y="15"/>
                  </a:lnTo>
                  <a:lnTo>
                    <a:pt x="239" y="21"/>
                  </a:lnTo>
                  <a:lnTo>
                    <a:pt x="252" y="33"/>
                  </a:lnTo>
                  <a:lnTo>
                    <a:pt x="260" y="42"/>
                  </a:lnTo>
                  <a:lnTo>
                    <a:pt x="264" y="56"/>
                  </a:lnTo>
                  <a:lnTo>
                    <a:pt x="260" y="66"/>
                  </a:lnTo>
                  <a:lnTo>
                    <a:pt x="254" y="75"/>
                  </a:lnTo>
                  <a:lnTo>
                    <a:pt x="241" y="83"/>
                  </a:lnTo>
                  <a:lnTo>
                    <a:pt x="227" y="93"/>
                  </a:lnTo>
                  <a:lnTo>
                    <a:pt x="206" y="97"/>
                  </a:lnTo>
                  <a:lnTo>
                    <a:pt x="182" y="103"/>
                  </a:lnTo>
                  <a:lnTo>
                    <a:pt x="157" y="106"/>
                  </a:lnTo>
                  <a:lnTo>
                    <a:pt x="132" y="108"/>
                  </a:lnTo>
                  <a:lnTo>
                    <a:pt x="103" y="106"/>
                  </a:lnTo>
                  <a:lnTo>
                    <a:pt x="80" y="103"/>
                  </a:lnTo>
                  <a:lnTo>
                    <a:pt x="56" y="97"/>
                  </a:lnTo>
                  <a:lnTo>
                    <a:pt x="39" y="91"/>
                  </a:lnTo>
                  <a:lnTo>
                    <a:pt x="22" y="81"/>
                  </a:lnTo>
                  <a:lnTo>
                    <a:pt x="10" y="72"/>
                  </a:lnTo>
                  <a:lnTo>
                    <a:pt x="2" y="6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0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9" name="Freeform 272"/>
            <p:cNvSpPr>
              <a:spLocks/>
            </p:cNvSpPr>
            <p:nvPr/>
          </p:nvSpPr>
          <p:spPr bwMode="auto">
            <a:xfrm>
              <a:off x="3730" y="2566"/>
              <a:ext cx="122" cy="51"/>
            </a:xfrm>
            <a:custGeom>
              <a:avLst/>
              <a:gdLst>
                <a:gd name="T0" fmla="*/ 0 w 242"/>
                <a:gd name="T1" fmla="*/ 1 h 101"/>
                <a:gd name="T2" fmla="*/ 0 w 242"/>
                <a:gd name="T3" fmla="*/ 1 h 101"/>
                <a:gd name="T4" fmla="*/ 1 w 242"/>
                <a:gd name="T5" fmla="*/ 1 h 101"/>
                <a:gd name="T6" fmla="*/ 1 w 242"/>
                <a:gd name="T7" fmla="*/ 1 h 101"/>
                <a:gd name="T8" fmla="*/ 1 w 242"/>
                <a:gd name="T9" fmla="*/ 1 h 101"/>
                <a:gd name="T10" fmla="*/ 1 w 242"/>
                <a:gd name="T11" fmla="*/ 1 h 101"/>
                <a:gd name="T12" fmla="*/ 2 w 242"/>
                <a:gd name="T13" fmla="*/ 1 h 101"/>
                <a:gd name="T14" fmla="*/ 2 w 242"/>
                <a:gd name="T15" fmla="*/ 0 h 101"/>
                <a:gd name="T16" fmla="*/ 2 w 242"/>
                <a:gd name="T17" fmla="*/ 1 h 101"/>
                <a:gd name="T18" fmla="*/ 3 w 242"/>
                <a:gd name="T19" fmla="*/ 1 h 101"/>
                <a:gd name="T20" fmla="*/ 3 w 242"/>
                <a:gd name="T21" fmla="*/ 1 h 101"/>
                <a:gd name="T22" fmla="*/ 3 w 242"/>
                <a:gd name="T23" fmla="*/ 1 h 101"/>
                <a:gd name="T24" fmla="*/ 4 w 242"/>
                <a:gd name="T25" fmla="*/ 1 h 101"/>
                <a:gd name="T26" fmla="*/ 4 w 242"/>
                <a:gd name="T27" fmla="*/ 1 h 101"/>
                <a:gd name="T28" fmla="*/ 4 w 242"/>
                <a:gd name="T29" fmla="*/ 1 h 101"/>
                <a:gd name="T30" fmla="*/ 4 w 242"/>
                <a:gd name="T31" fmla="*/ 1 h 101"/>
                <a:gd name="T32" fmla="*/ 4 w 242"/>
                <a:gd name="T33" fmla="*/ 1 h 101"/>
                <a:gd name="T34" fmla="*/ 4 w 242"/>
                <a:gd name="T35" fmla="*/ 1 h 101"/>
                <a:gd name="T36" fmla="*/ 4 w 242"/>
                <a:gd name="T37" fmla="*/ 2 h 101"/>
                <a:gd name="T38" fmla="*/ 4 w 242"/>
                <a:gd name="T39" fmla="*/ 2 h 101"/>
                <a:gd name="T40" fmla="*/ 4 w 242"/>
                <a:gd name="T41" fmla="*/ 2 h 101"/>
                <a:gd name="T42" fmla="*/ 3 w 242"/>
                <a:gd name="T43" fmla="*/ 2 h 101"/>
                <a:gd name="T44" fmla="*/ 3 w 242"/>
                <a:gd name="T45" fmla="*/ 2 h 101"/>
                <a:gd name="T46" fmla="*/ 3 w 242"/>
                <a:gd name="T47" fmla="*/ 2 h 101"/>
                <a:gd name="T48" fmla="*/ 2 w 242"/>
                <a:gd name="T49" fmla="*/ 2 h 101"/>
                <a:gd name="T50" fmla="*/ 2 w 242"/>
                <a:gd name="T51" fmla="*/ 2 h 101"/>
                <a:gd name="T52" fmla="*/ 2 w 242"/>
                <a:gd name="T53" fmla="*/ 2 h 101"/>
                <a:gd name="T54" fmla="*/ 1 w 242"/>
                <a:gd name="T55" fmla="*/ 2 h 101"/>
                <a:gd name="T56" fmla="*/ 1 w 242"/>
                <a:gd name="T57" fmla="*/ 2 h 101"/>
                <a:gd name="T58" fmla="*/ 1 w 242"/>
                <a:gd name="T59" fmla="*/ 2 h 101"/>
                <a:gd name="T60" fmla="*/ 1 w 242"/>
                <a:gd name="T61" fmla="*/ 2 h 101"/>
                <a:gd name="T62" fmla="*/ 1 w 242"/>
                <a:gd name="T63" fmla="*/ 1 h 101"/>
                <a:gd name="T64" fmla="*/ 0 w 242"/>
                <a:gd name="T65" fmla="*/ 1 h 1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2"/>
                <a:gd name="T100" fmla="*/ 0 h 101"/>
                <a:gd name="T101" fmla="*/ 242 w 242"/>
                <a:gd name="T102" fmla="*/ 101 h 1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2" h="101">
                  <a:moveTo>
                    <a:pt x="0" y="50"/>
                  </a:moveTo>
                  <a:lnTo>
                    <a:pt x="0" y="39"/>
                  </a:lnTo>
                  <a:lnTo>
                    <a:pt x="8" y="29"/>
                  </a:lnTo>
                  <a:lnTo>
                    <a:pt x="19" y="19"/>
                  </a:lnTo>
                  <a:lnTo>
                    <a:pt x="35" y="13"/>
                  </a:lnTo>
                  <a:lnTo>
                    <a:pt x="50" y="8"/>
                  </a:lnTo>
                  <a:lnTo>
                    <a:pt x="72" y="4"/>
                  </a:lnTo>
                  <a:lnTo>
                    <a:pt x="95" y="0"/>
                  </a:lnTo>
                  <a:lnTo>
                    <a:pt x="120" y="2"/>
                  </a:lnTo>
                  <a:lnTo>
                    <a:pt x="141" y="2"/>
                  </a:lnTo>
                  <a:lnTo>
                    <a:pt x="165" y="4"/>
                  </a:lnTo>
                  <a:lnTo>
                    <a:pt x="186" y="8"/>
                  </a:lnTo>
                  <a:lnTo>
                    <a:pt x="205" y="15"/>
                  </a:lnTo>
                  <a:lnTo>
                    <a:pt x="219" y="21"/>
                  </a:lnTo>
                  <a:lnTo>
                    <a:pt x="231" y="31"/>
                  </a:lnTo>
                  <a:lnTo>
                    <a:pt x="238" y="42"/>
                  </a:lnTo>
                  <a:lnTo>
                    <a:pt x="242" y="54"/>
                  </a:lnTo>
                  <a:lnTo>
                    <a:pt x="240" y="62"/>
                  </a:lnTo>
                  <a:lnTo>
                    <a:pt x="235" y="70"/>
                  </a:lnTo>
                  <a:lnTo>
                    <a:pt x="223" y="77"/>
                  </a:lnTo>
                  <a:lnTo>
                    <a:pt x="209" y="85"/>
                  </a:lnTo>
                  <a:lnTo>
                    <a:pt x="190" y="89"/>
                  </a:lnTo>
                  <a:lnTo>
                    <a:pt x="171" y="95"/>
                  </a:lnTo>
                  <a:lnTo>
                    <a:pt x="147" y="99"/>
                  </a:lnTo>
                  <a:lnTo>
                    <a:pt x="126" y="101"/>
                  </a:lnTo>
                  <a:lnTo>
                    <a:pt x="99" y="99"/>
                  </a:lnTo>
                  <a:lnTo>
                    <a:pt x="76" y="95"/>
                  </a:lnTo>
                  <a:lnTo>
                    <a:pt x="52" y="89"/>
                  </a:lnTo>
                  <a:lnTo>
                    <a:pt x="37" y="85"/>
                  </a:lnTo>
                  <a:lnTo>
                    <a:pt x="19" y="75"/>
                  </a:lnTo>
                  <a:lnTo>
                    <a:pt x="10" y="68"/>
                  </a:lnTo>
                  <a:lnTo>
                    <a:pt x="2" y="58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8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0" name="Freeform 273"/>
            <p:cNvSpPr>
              <a:spLocks/>
            </p:cNvSpPr>
            <p:nvPr/>
          </p:nvSpPr>
          <p:spPr bwMode="auto">
            <a:xfrm>
              <a:off x="3737" y="2569"/>
              <a:ext cx="111" cy="46"/>
            </a:xfrm>
            <a:custGeom>
              <a:avLst/>
              <a:gdLst>
                <a:gd name="T0" fmla="*/ 0 w 222"/>
                <a:gd name="T1" fmla="*/ 1 h 91"/>
                <a:gd name="T2" fmla="*/ 0 w 222"/>
                <a:gd name="T3" fmla="*/ 1 h 91"/>
                <a:gd name="T4" fmla="*/ 1 w 222"/>
                <a:gd name="T5" fmla="*/ 1 h 91"/>
                <a:gd name="T6" fmla="*/ 1 w 222"/>
                <a:gd name="T7" fmla="*/ 1 h 91"/>
                <a:gd name="T8" fmla="*/ 1 w 222"/>
                <a:gd name="T9" fmla="*/ 1 h 91"/>
                <a:gd name="T10" fmla="*/ 1 w 222"/>
                <a:gd name="T11" fmla="*/ 1 h 91"/>
                <a:gd name="T12" fmla="*/ 1 w 222"/>
                <a:gd name="T13" fmla="*/ 1 h 91"/>
                <a:gd name="T14" fmla="*/ 2 w 222"/>
                <a:gd name="T15" fmla="*/ 0 h 91"/>
                <a:gd name="T16" fmla="*/ 2 w 222"/>
                <a:gd name="T17" fmla="*/ 0 h 91"/>
                <a:gd name="T18" fmla="*/ 3 w 222"/>
                <a:gd name="T19" fmla="*/ 0 h 91"/>
                <a:gd name="T20" fmla="*/ 3 w 222"/>
                <a:gd name="T21" fmla="*/ 1 h 91"/>
                <a:gd name="T22" fmla="*/ 3 w 222"/>
                <a:gd name="T23" fmla="*/ 1 h 91"/>
                <a:gd name="T24" fmla="*/ 3 w 222"/>
                <a:gd name="T25" fmla="*/ 1 h 91"/>
                <a:gd name="T26" fmla="*/ 3 w 222"/>
                <a:gd name="T27" fmla="*/ 1 h 91"/>
                <a:gd name="T28" fmla="*/ 3 w 222"/>
                <a:gd name="T29" fmla="*/ 1 h 91"/>
                <a:gd name="T30" fmla="*/ 3 w 222"/>
                <a:gd name="T31" fmla="*/ 1 h 91"/>
                <a:gd name="T32" fmla="*/ 3 w 222"/>
                <a:gd name="T33" fmla="*/ 1 h 91"/>
                <a:gd name="T34" fmla="*/ 3 w 222"/>
                <a:gd name="T35" fmla="*/ 1 h 91"/>
                <a:gd name="T36" fmla="*/ 3 w 222"/>
                <a:gd name="T37" fmla="*/ 1 h 91"/>
                <a:gd name="T38" fmla="*/ 3 w 222"/>
                <a:gd name="T39" fmla="*/ 2 h 91"/>
                <a:gd name="T40" fmla="*/ 3 w 222"/>
                <a:gd name="T41" fmla="*/ 2 h 91"/>
                <a:gd name="T42" fmla="*/ 3 w 222"/>
                <a:gd name="T43" fmla="*/ 2 h 91"/>
                <a:gd name="T44" fmla="*/ 3 w 222"/>
                <a:gd name="T45" fmla="*/ 2 h 91"/>
                <a:gd name="T46" fmla="*/ 3 w 222"/>
                <a:gd name="T47" fmla="*/ 2 h 91"/>
                <a:gd name="T48" fmla="*/ 2 w 222"/>
                <a:gd name="T49" fmla="*/ 2 h 91"/>
                <a:gd name="T50" fmla="*/ 2 w 222"/>
                <a:gd name="T51" fmla="*/ 2 h 91"/>
                <a:gd name="T52" fmla="*/ 2 w 222"/>
                <a:gd name="T53" fmla="*/ 2 h 91"/>
                <a:gd name="T54" fmla="*/ 1 w 222"/>
                <a:gd name="T55" fmla="*/ 2 h 91"/>
                <a:gd name="T56" fmla="*/ 1 w 222"/>
                <a:gd name="T57" fmla="*/ 2 h 91"/>
                <a:gd name="T58" fmla="*/ 1 w 222"/>
                <a:gd name="T59" fmla="*/ 2 h 91"/>
                <a:gd name="T60" fmla="*/ 1 w 222"/>
                <a:gd name="T61" fmla="*/ 1 h 91"/>
                <a:gd name="T62" fmla="*/ 0 w 222"/>
                <a:gd name="T63" fmla="*/ 1 h 91"/>
                <a:gd name="T64" fmla="*/ 0 w 222"/>
                <a:gd name="T65" fmla="*/ 1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2"/>
                <a:gd name="T100" fmla="*/ 0 h 91"/>
                <a:gd name="T101" fmla="*/ 222 w 222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2" h="91">
                  <a:moveTo>
                    <a:pt x="0" y="44"/>
                  </a:moveTo>
                  <a:lnTo>
                    <a:pt x="0" y="34"/>
                  </a:lnTo>
                  <a:lnTo>
                    <a:pt x="8" y="27"/>
                  </a:lnTo>
                  <a:lnTo>
                    <a:pt x="18" y="19"/>
                  </a:lnTo>
                  <a:lnTo>
                    <a:pt x="31" y="13"/>
                  </a:lnTo>
                  <a:lnTo>
                    <a:pt x="47" y="5"/>
                  </a:lnTo>
                  <a:lnTo>
                    <a:pt x="64" y="2"/>
                  </a:lnTo>
                  <a:lnTo>
                    <a:pt x="86" y="0"/>
                  </a:lnTo>
                  <a:lnTo>
                    <a:pt x="109" y="0"/>
                  </a:lnTo>
                  <a:lnTo>
                    <a:pt x="130" y="0"/>
                  </a:lnTo>
                  <a:lnTo>
                    <a:pt x="152" y="3"/>
                  </a:lnTo>
                  <a:lnTo>
                    <a:pt x="169" y="7"/>
                  </a:lnTo>
                  <a:lnTo>
                    <a:pt x="187" y="13"/>
                  </a:lnTo>
                  <a:lnTo>
                    <a:pt x="198" y="19"/>
                  </a:lnTo>
                  <a:lnTo>
                    <a:pt x="210" y="29"/>
                  </a:lnTo>
                  <a:lnTo>
                    <a:pt x="216" y="36"/>
                  </a:lnTo>
                  <a:lnTo>
                    <a:pt x="222" y="48"/>
                  </a:lnTo>
                  <a:lnTo>
                    <a:pt x="218" y="56"/>
                  </a:lnTo>
                  <a:lnTo>
                    <a:pt x="212" y="64"/>
                  </a:lnTo>
                  <a:lnTo>
                    <a:pt x="200" y="69"/>
                  </a:lnTo>
                  <a:lnTo>
                    <a:pt x="189" y="77"/>
                  </a:lnTo>
                  <a:lnTo>
                    <a:pt x="171" y="81"/>
                  </a:lnTo>
                  <a:lnTo>
                    <a:pt x="154" y="87"/>
                  </a:lnTo>
                  <a:lnTo>
                    <a:pt x="132" y="89"/>
                  </a:lnTo>
                  <a:lnTo>
                    <a:pt x="113" y="91"/>
                  </a:lnTo>
                  <a:lnTo>
                    <a:pt x="90" y="89"/>
                  </a:lnTo>
                  <a:lnTo>
                    <a:pt x="68" y="85"/>
                  </a:lnTo>
                  <a:lnTo>
                    <a:pt x="49" y="79"/>
                  </a:lnTo>
                  <a:lnTo>
                    <a:pt x="33" y="75"/>
                  </a:lnTo>
                  <a:lnTo>
                    <a:pt x="18" y="67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0A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1" name="Freeform 274"/>
            <p:cNvSpPr>
              <a:spLocks/>
            </p:cNvSpPr>
            <p:nvPr/>
          </p:nvSpPr>
          <p:spPr bwMode="auto">
            <a:xfrm>
              <a:off x="3744" y="2572"/>
              <a:ext cx="99" cy="40"/>
            </a:xfrm>
            <a:custGeom>
              <a:avLst/>
              <a:gdLst>
                <a:gd name="T0" fmla="*/ 0 w 198"/>
                <a:gd name="T1" fmla="*/ 1 h 80"/>
                <a:gd name="T2" fmla="*/ 0 w 198"/>
                <a:gd name="T3" fmla="*/ 1 h 80"/>
                <a:gd name="T4" fmla="*/ 1 w 198"/>
                <a:gd name="T5" fmla="*/ 1 h 80"/>
                <a:gd name="T6" fmla="*/ 1 w 198"/>
                <a:gd name="T7" fmla="*/ 1 h 80"/>
                <a:gd name="T8" fmla="*/ 1 w 198"/>
                <a:gd name="T9" fmla="*/ 1 h 80"/>
                <a:gd name="T10" fmla="*/ 1 w 198"/>
                <a:gd name="T11" fmla="*/ 1 h 80"/>
                <a:gd name="T12" fmla="*/ 1 w 198"/>
                <a:gd name="T13" fmla="*/ 1 h 80"/>
                <a:gd name="T14" fmla="*/ 2 w 198"/>
                <a:gd name="T15" fmla="*/ 0 h 80"/>
                <a:gd name="T16" fmla="*/ 2 w 198"/>
                <a:gd name="T17" fmla="*/ 0 h 80"/>
                <a:gd name="T18" fmla="*/ 2 w 198"/>
                <a:gd name="T19" fmla="*/ 0 h 80"/>
                <a:gd name="T20" fmla="*/ 3 w 198"/>
                <a:gd name="T21" fmla="*/ 1 h 80"/>
                <a:gd name="T22" fmla="*/ 3 w 198"/>
                <a:gd name="T23" fmla="*/ 1 h 80"/>
                <a:gd name="T24" fmla="*/ 3 w 198"/>
                <a:gd name="T25" fmla="*/ 1 h 80"/>
                <a:gd name="T26" fmla="*/ 3 w 198"/>
                <a:gd name="T27" fmla="*/ 1 h 80"/>
                <a:gd name="T28" fmla="*/ 3 w 198"/>
                <a:gd name="T29" fmla="*/ 1 h 80"/>
                <a:gd name="T30" fmla="*/ 3 w 198"/>
                <a:gd name="T31" fmla="*/ 1 h 80"/>
                <a:gd name="T32" fmla="*/ 3 w 198"/>
                <a:gd name="T33" fmla="*/ 1 h 80"/>
                <a:gd name="T34" fmla="*/ 3 w 198"/>
                <a:gd name="T35" fmla="*/ 1 h 80"/>
                <a:gd name="T36" fmla="*/ 3 w 198"/>
                <a:gd name="T37" fmla="*/ 1 h 80"/>
                <a:gd name="T38" fmla="*/ 3 w 198"/>
                <a:gd name="T39" fmla="*/ 1 h 80"/>
                <a:gd name="T40" fmla="*/ 3 w 198"/>
                <a:gd name="T41" fmla="*/ 1 h 80"/>
                <a:gd name="T42" fmla="*/ 3 w 198"/>
                <a:gd name="T43" fmla="*/ 1 h 80"/>
                <a:gd name="T44" fmla="*/ 3 w 198"/>
                <a:gd name="T45" fmla="*/ 1 h 80"/>
                <a:gd name="T46" fmla="*/ 2 w 198"/>
                <a:gd name="T47" fmla="*/ 1 h 80"/>
                <a:gd name="T48" fmla="*/ 2 w 198"/>
                <a:gd name="T49" fmla="*/ 1 h 80"/>
                <a:gd name="T50" fmla="*/ 2 w 198"/>
                <a:gd name="T51" fmla="*/ 1 h 80"/>
                <a:gd name="T52" fmla="*/ 1 w 198"/>
                <a:gd name="T53" fmla="*/ 1 h 80"/>
                <a:gd name="T54" fmla="*/ 1 w 198"/>
                <a:gd name="T55" fmla="*/ 1 h 80"/>
                <a:gd name="T56" fmla="*/ 1 w 198"/>
                <a:gd name="T57" fmla="*/ 1 h 80"/>
                <a:gd name="T58" fmla="*/ 1 w 198"/>
                <a:gd name="T59" fmla="*/ 1 h 80"/>
                <a:gd name="T60" fmla="*/ 1 w 198"/>
                <a:gd name="T61" fmla="*/ 1 h 80"/>
                <a:gd name="T62" fmla="*/ 0 w 198"/>
                <a:gd name="T63" fmla="*/ 1 h 80"/>
                <a:gd name="T64" fmla="*/ 0 w 198"/>
                <a:gd name="T65" fmla="*/ 1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8"/>
                <a:gd name="T100" fmla="*/ 0 h 80"/>
                <a:gd name="T101" fmla="*/ 198 w 198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8" h="80">
                  <a:moveTo>
                    <a:pt x="0" y="39"/>
                  </a:moveTo>
                  <a:lnTo>
                    <a:pt x="0" y="29"/>
                  </a:lnTo>
                  <a:lnTo>
                    <a:pt x="6" y="22"/>
                  </a:lnTo>
                  <a:lnTo>
                    <a:pt x="14" y="16"/>
                  </a:lnTo>
                  <a:lnTo>
                    <a:pt x="27" y="10"/>
                  </a:lnTo>
                  <a:lnTo>
                    <a:pt x="39" y="4"/>
                  </a:lnTo>
                  <a:lnTo>
                    <a:pt x="56" y="2"/>
                  </a:lnTo>
                  <a:lnTo>
                    <a:pt x="74" y="0"/>
                  </a:lnTo>
                  <a:lnTo>
                    <a:pt x="95" y="0"/>
                  </a:lnTo>
                  <a:lnTo>
                    <a:pt x="113" y="0"/>
                  </a:lnTo>
                  <a:lnTo>
                    <a:pt x="132" y="2"/>
                  </a:lnTo>
                  <a:lnTo>
                    <a:pt x="149" y="6"/>
                  </a:lnTo>
                  <a:lnTo>
                    <a:pt x="165" y="12"/>
                  </a:lnTo>
                  <a:lnTo>
                    <a:pt x="177" y="18"/>
                  </a:lnTo>
                  <a:lnTo>
                    <a:pt x="186" y="24"/>
                  </a:lnTo>
                  <a:lnTo>
                    <a:pt x="192" y="31"/>
                  </a:lnTo>
                  <a:lnTo>
                    <a:pt x="198" y="43"/>
                  </a:lnTo>
                  <a:lnTo>
                    <a:pt x="194" y="49"/>
                  </a:lnTo>
                  <a:lnTo>
                    <a:pt x="188" y="57"/>
                  </a:lnTo>
                  <a:lnTo>
                    <a:pt x="178" y="62"/>
                  </a:lnTo>
                  <a:lnTo>
                    <a:pt x="169" y="70"/>
                  </a:lnTo>
                  <a:lnTo>
                    <a:pt x="153" y="72"/>
                  </a:lnTo>
                  <a:lnTo>
                    <a:pt x="136" y="76"/>
                  </a:lnTo>
                  <a:lnTo>
                    <a:pt x="116" y="78"/>
                  </a:lnTo>
                  <a:lnTo>
                    <a:pt x="99" y="80"/>
                  </a:lnTo>
                  <a:lnTo>
                    <a:pt x="78" y="78"/>
                  </a:lnTo>
                  <a:lnTo>
                    <a:pt x="60" y="76"/>
                  </a:lnTo>
                  <a:lnTo>
                    <a:pt x="43" y="70"/>
                  </a:lnTo>
                  <a:lnTo>
                    <a:pt x="29" y="66"/>
                  </a:lnTo>
                  <a:lnTo>
                    <a:pt x="16" y="59"/>
                  </a:lnTo>
                  <a:lnTo>
                    <a:pt x="6" y="53"/>
                  </a:lnTo>
                  <a:lnTo>
                    <a:pt x="0" y="45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7B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2" name="Freeform 275"/>
            <p:cNvSpPr>
              <a:spLocks/>
            </p:cNvSpPr>
            <p:nvPr/>
          </p:nvSpPr>
          <p:spPr bwMode="auto">
            <a:xfrm>
              <a:off x="3750" y="2574"/>
              <a:ext cx="87" cy="36"/>
            </a:xfrm>
            <a:custGeom>
              <a:avLst/>
              <a:gdLst>
                <a:gd name="T0" fmla="*/ 1 w 174"/>
                <a:gd name="T1" fmla="*/ 1 h 72"/>
                <a:gd name="T2" fmla="*/ 0 w 174"/>
                <a:gd name="T3" fmla="*/ 1 h 72"/>
                <a:gd name="T4" fmla="*/ 1 w 174"/>
                <a:gd name="T5" fmla="*/ 1 h 72"/>
                <a:gd name="T6" fmla="*/ 1 w 174"/>
                <a:gd name="T7" fmla="*/ 1 h 72"/>
                <a:gd name="T8" fmla="*/ 1 w 174"/>
                <a:gd name="T9" fmla="*/ 1 h 72"/>
                <a:gd name="T10" fmla="*/ 1 w 174"/>
                <a:gd name="T11" fmla="*/ 1 h 72"/>
                <a:gd name="T12" fmla="*/ 1 w 174"/>
                <a:gd name="T13" fmla="*/ 1 h 72"/>
                <a:gd name="T14" fmla="*/ 1 w 174"/>
                <a:gd name="T15" fmla="*/ 0 h 72"/>
                <a:gd name="T16" fmla="*/ 1 w 174"/>
                <a:gd name="T17" fmla="*/ 0 h 72"/>
                <a:gd name="T18" fmla="*/ 1 w 174"/>
                <a:gd name="T19" fmla="*/ 0 h 72"/>
                <a:gd name="T20" fmla="*/ 1 w 174"/>
                <a:gd name="T21" fmla="*/ 1 h 72"/>
                <a:gd name="T22" fmla="*/ 3 w 174"/>
                <a:gd name="T23" fmla="*/ 1 h 72"/>
                <a:gd name="T24" fmla="*/ 3 w 174"/>
                <a:gd name="T25" fmla="*/ 1 h 72"/>
                <a:gd name="T26" fmla="*/ 3 w 174"/>
                <a:gd name="T27" fmla="*/ 1 h 72"/>
                <a:gd name="T28" fmla="*/ 3 w 174"/>
                <a:gd name="T29" fmla="*/ 1 h 72"/>
                <a:gd name="T30" fmla="*/ 3 w 174"/>
                <a:gd name="T31" fmla="*/ 1 h 72"/>
                <a:gd name="T32" fmla="*/ 3 w 174"/>
                <a:gd name="T33" fmla="*/ 1 h 72"/>
                <a:gd name="T34" fmla="*/ 3 w 174"/>
                <a:gd name="T35" fmla="*/ 1 h 72"/>
                <a:gd name="T36" fmla="*/ 3 w 174"/>
                <a:gd name="T37" fmla="*/ 1 h 72"/>
                <a:gd name="T38" fmla="*/ 3 w 174"/>
                <a:gd name="T39" fmla="*/ 1 h 72"/>
                <a:gd name="T40" fmla="*/ 3 w 174"/>
                <a:gd name="T41" fmla="*/ 1 h 72"/>
                <a:gd name="T42" fmla="*/ 3 w 174"/>
                <a:gd name="T43" fmla="*/ 1 h 72"/>
                <a:gd name="T44" fmla="*/ 1 w 174"/>
                <a:gd name="T45" fmla="*/ 1 h 72"/>
                <a:gd name="T46" fmla="*/ 1 w 174"/>
                <a:gd name="T47" fmla="*/ 1 h 72"/>
                <a:gd name="T48" fmla="*/ 1 w 174"/>
                <a:gd name="T49" fmla="*/ 1 h 72"/>
                <a:gd name="T50" fmla="*/ 1 w 174"/>
                <a:gd name="T51" fmla="*/ 1 h 72"/>
                <a:gd name="T52" fmla="*/ 1 w 174"/>
                <a:gd name="T53" fmla="*/ 1 h 72"/>
                <a:gd name="T54" fmla="*/ 1 w 174"/>
                <a:gd name="T55" fmla="*/ 1 h 72"/>
                <a:gd name="T56" fmla="*/ 1 w 174"/>
                <a:gd name="T57" fmla="*/ 1 h 72"/>
                <a:gd name="T58" fmla="*/ 1 w 174"/>
                <a:gd name="T59" fmla="*/ 1 h 72"/>
                <a:gd name="T60" fmla="*/ 1 w 174"/>
                <a:gd name="T61" fmla="*/ 1 h 72"/>
                <a:gd name="T62" fmla="*/ 1 w 174"/>
                <a:gd name="T63" fmla="*/ 1 h 72"/>
                <a:gd name="T64" fmla="*/ 1 w 174"/>
                <a:gd name="T65" fmla="*/ 1 h 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72"/>
                <a:gd name="T101" fmla="*/ 174 w 174"/>
                <a:gd name="T102" fmla="*/ 72 h 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72">
                  <a:moveTo>
                    <a:pt x="2" y="35"/>
                  </a:moveTo>
                  <a:lnTo>
                    <a:pt x="0" y="27"/>
                  </a:lnTo>
                  <a:lnTo>
                    <a:pt x="5" y="22"/>
                  </a:lnTo>
                  <a:lnTo>
                    <a:pt x="11" y="16"/>
                  </a:lnTo>
                  <a:lnTo>
                    <a:pt x="23" y="10"/>
                  </a:lnTo>
                  <a:lnTo>
                    <a:pt x="35" y="4"/>
                  </a:lnTo>
                  <a:lnTo>
                    <a:pt x="52" y="2"/>
                  </a:lnTo>
                  <a:lnTo>
                    <a:pt x="68" y="0"/>
                  </a:lnTo>
                  <a:lnTo>
                    <a:pt x="87" y="0"/>
                  </a:lnTo>
                  <a:lnTo>
                    <a:pt x="102" y="0"/>
                  </a:lnTo>
                  <a:lnTo>
                    <a:pt x="120" y="2"/>
                  </a:lnTo>
                  <a:lnTo>
                    <a:pt x="133" y="4"/>
                  </a:lnTo>
                  <a:lnTo>
                    <a:pt x="147" y="10"/>
                  </a:lnTo>
                  <a:lnTo>
                    <a:pt x="157" y="16"/>
                  </a:lnTo>
                  <a:lnTo>
                    <a:pt x="166" y="22"/>
                  </a:lnTo>
                  <a:lnTo>
                    <a:pt x="170" y="27"/>
                  </a:lnTo>
                  <a:lnTo>
                    <a:pt x="174" y="35"/>
                  </a:lnTo>
                  <a:lnTo>
                    <a:pt x="170" y="41"/>
                  </a:lnTo>
                  <a:lnTo>
                    <a:pt x="166" y="49"/>
                  </a:lnTo>
                  <a:lnTo>
                    <a:pt x="159" y="55"/>
                  </a:lnTo>
                  <a:lnTo>
                    <a:pt x="149" y="60"/>
                  </a:lnTo>
                  <a:lnTo>
                    <a:pt x="135" y="64"/>
                  </a:lnTo>
                  <a:lnTo>
                    <a:pt x="122" y="68"/>
                  </a:lnTo>
                  <a:lnTo>
                    <a:pt x="104" y="70"/>
                  </a:lnTo>
                  <a:lnTo>
                    <a:pt x="89" y="72"/>
                  </a:lnTo>
                  <a:lnTo>
                    <a:pt x="69" y="70"/>
                  </a:lnTo>
                  <a:lnTo>
                    <a:pt x="54" y="68"/>
                  </a:lnTo>
                  <a:lnTo>
                    <a:pt x="38" y="64"/>
                  </a:lnTo>
                  <a:lnTo>
                    <a:pt x="27" y="60"/>
                  </a:lnTo>
                  <a:lnTo>
                    <a:pt x="15" y="53"/>
                  </a:lnTo>
                  <a:lnTo>
                    <a:pt x="7" y="47"/>
                  </a:lnTo>
                  <a:lnTo>
                    <a:pt x="2" y="41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3" name="Freeform 276"/>
            <p:cNvSpPr>
              <a:spLocks/>
            </p:cNvSpPr>
            <p:nvPr/>
          </p:nvSpPr>
          <p:spPr bwMode="auto">
            <a:xfrm>
              <a:off x="3720" y="2492"/>
              <a:ext cx="152" cy="60"/>
            </a:xfrm>
            <a:custGeom>
              <a:avLst/>
              <a:gdLst>
                <a:gd name="T0" fmla="*/ 0 w 304"/>
                <a:gd name="T1" fmla="*/ 0 h 121"/>
                <a:gd name="T2" fmla="*/ 1 w 304"/>
                <a:gd name="T3" fmla="*/ 0 h 121"/>
                <a:gd name="T4" fmla="*/ 1 w 304"/>
                <a:gd name="T5" fmla="*/ 0 h 121"/>
                <a:gd name="T6" fmla="*/ 1 w 304"/>
                <a:gd name="T7" fmla="*/ 0 h 121"/>
                <a:gd name="T8" fmla="*/ 1 w 304"/>
                <a:gd name="T9" fmla="*/ 0 h 121"/>
                <a:gd name="T10" fmla="*/ 1 w 304"/>
                <a:gd name="T11" fmla="*/ 0 h 121"/>
                <a:gd name="T12" fmla="*/ 1 w 304"/>
                <a:gd name="T13" fmla="*/ 0 h 121"/>
                <a:gd name="T14" fmla="*/ 1 w 304"/>
                <a:gd name="T15" fmla="*/ 0 h 121"/>
                <a:gd name="T16" fmla="*/ 2 w 304"/>
                <a:gd name="T17" fmla="*/ 0 h 121"/>
                <a:gd name="T18" fmla="*/ 2 w 304"/>
                <a:gd name="T19" fmla="*/ 0 h 121"/>
                <a:gd name="T20" fmla="*/ 3 w 304"/>
                <a:gd name="T21" fmla="*/ 0 h 121"/>
                <a:gd name="T22" fmla="*/ 3 w 304"/>
                <a:gd name="T23" fmla="*/ 0 h 121"/>
                <a:gd name="T24" fmla="*/ 5 w 304"/>
                <a:gd name="T25" fmla="*/ 0 h 121"/>
                <a:gd name="T26" fmla="*/ 5 w 304"/>
                <a:gd name="T27" fmla="*/ 0 h 121"/>
                <a:gd name="T28" fmla="*/ 5 w 304"/>
                <a:gd name="T29" fmla="*/ 0 h 121"/>
                <a:gd name="T30" fmla="*/ 5 w 304"/>
                <a:gd name="T31" fmla="*/ 0 h 121"/>
                <a:gd name="T32" fmla="*/ 5 w 304"/>
                <a:gd name="T33" fmla="*/ 1 h 121"/>
                <a:gd name="T34" fmla="*/ 5 w 304"/>
                <a:gd name="T35" fmla="*/ 1 h 121"/>
                <a:gd name="T36" fmla="*/ 5 w 304"/>
                <a:gd name="T37" fmla="*/ 1 h 121"/>
                <a:gd name="T38" fmla="*/ 5 w 304"/>
                <a:gd name="T39" fmla="*/ 1 h 121"/>
                <a:gd name="T40" fmla="*/ 5 w 304"/>
                <a:gd name="T41" fmla="*/ 1 h 121"/>
                <a:gd name="T42" fmla="*/ 3 w 304"/>
                <a:gd name="T43" fmla="*/ 1 h 121"/>
                <a:gd name="T44" fmla="*/ 3 w 304"/>
                <a:gd name="T45" fmla="*/ 1 h 121"/>
                <a:gd name="T46" fmla="*/ 2 w 304"/>
                <a:gd name="T47" fmla="*/ 1 h 121"/>
                <a:gd name="T48" fmla="*/ 2 w 304"/>
                <a:gd name="T49" fmla="*/ 1 h 121"/>
                <a:gd name="T50" fmla="*/ 1 w 304"/>
                <a:gd name="T51" fmla="*/ 1 h 121"/>
                <a:gd name="T52" fmla="*/ 1 w 304"/>
                <a:gd name="T53" fmla="*/ 1 h 121"/>
                <a:gd name="T54" fmla="*/ 1 w 304"/>
                <a:gd name="T55" fmla="*/ 1 h 121"/>
                <a:gd name="T56" fmla="*/ 1 w 304"/>
                <a:gd name="T57" fmla="*/ 1 h 121"/>
                <a:gd name="T58" fmla="*/ 1 w 304"/>
                <a:gd name="T59" fmla="*/ 1 h 121"/>
                <a:gd name="T60" fmla="*/ 1 w 304"/>
                <a:gd name="T61" fmla="*/ 1 h 121"/>
                <a:gd name="T62" fmla="*/ 1 w 304"/>
                <a:gd name="T63" fmla="*/ 1 h 121"/>
                <a:gd name="T64" fmla="*/ 0 w 304"/>
                <a:gd name="T65" fmla="*/ 0 h 1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4"/>
                <a:gd name="T100" fmla="*/ 0 h 121"/>
                <a:gd name="T101" fmla="*/ 304 w 304"/>
                <a:gd name="T102" fmla="*/ 121 h 1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4" h="121">
                  <a:moveTo>
                    <a:pt x="0" y="57"/>
                  </a:moveTo>
                  <a:lnTo>
                    <a:pt x="1" y="43"/>
                  </a:lnTo>
                  <a:lnTo>
                    <a:pt x="9" y="32"/>
                  </a:lnTo>
                  <a:lnTo>
                    <a:pt x="23" y="22"/>
                  </a:lnTo>
                  <a:lnTo>
                    <a:pt x="42" y="14"/>
                  </a:lnTo>
                  <a:lnTo>
                    <a:pt x="64" y="6"/>
                  </a:lnTo>
                  <a:lnTo>
                    <a:pt x="91" y="2"/>
                  </a:lnTo>
                  <a:lnTo>
                    <a:pt x="118" y="0"/>
                  </a:lnTo>
                  <a:lnTo>
                    <a:pt x="151" y="2"/>
                  </a:lnTo>
                  <a:lnTo>
                    <a:pt x="180" y="2"/>
                  </a:lnTo>
                  <a:lnTo>
                    <a:pt x="209" y="8"/>
                  </a:lnTo>
                  <a:lnTo>
                    <a:pt x="234" y="14"/>
                  </a:lnTo>
                  <a:lnTo>
                    <a:pt x="257" y="24"/>
                  </a:lnTo>
                  <a:lnTo>
                    <a:pt x="275" y="32"/>
                  </a:lnTo>
                  <a:lnTo>
                    <a:pt x="290" y="43"/>
                  </a:lnTo>
                  <a:lnTo>
                    <a:pt x="300" y="55"/>
                  </a:lnTo>
                  <a:lnTo>
                    <a:pt x="304" y="66"/>
                  </a:lnTo>
                  <a:lnTo>
                    <a:pt x="300" y="76"/>
                  </a:lnTo>
                  <a:lnTo>
                    <a:pt x="290" y="88"/>
                  </a:lnTo>
                  <a:lnTo>
                    <a:pt x="277" y="97"/>
                  </a:lnTo>
                  <a:lnTo>
                    <a:pt x="259" y="107"/>
                  </a:lnTo>
                  <a:lnTo>
                    <a:pt x="234" y="111"/>
                  </a:lnTo>
                  <a:lnTo>
                    <a:pt x="209" y="117"/>
                  </a:lnTo>
                  <a:lnTo>
                    <a:pt x="180" y="119"/>
                  </a:lnTo>
                  <a:lnTo>
                    <a:pt x="151" y="121"/>
                  </a:lnTo>
                  <a:lnTo>
                    <a:pt x="120" y="117"/>
                  </a:lnTo>
                  <a:lnTo>
                    <a:pt x="91" y="113"/>
                  </a:lnTo>
                  <a:lnTo>
                    <a:pt x="65" y="105"/>
                  </a:lnTo>
                  <a:lnTo>
                    <a:pt x="44" y="99"/>
                  </a:lnTo>
                  <a:lnTo>
                    <a:pt x="25" y="88"/>
                  </a:lnTo>
                  <a:lnTo>
                    <a:pt x="11" y="78"/>
                  </a:lnTo>
                  <a:lnTo>
                    <a:pt x="1" y="6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4" name="Freeform 277"/>
            <p:cNvSpPr>
              <a:spLocks/>
            </p:cNvSpPr>
            <p:nvPr/>
          </p:nvSpPr>
          <p:spPr bwMode="auto">
            <a:xfrm>
              <a:off x="3727" y="2495"/>
              <a:ext cx="139" cy="54"/>
            </a:xfrm>
            <a:custGeom>
              <a:avLst/>
              <a:gdLst>
                <a:gd name="T0" fmla="*/ 0 w 279"/>
                <a:gd name="T1" fmla="*/ 0 h 109"/>
                <a:gd name="T2" fmla="*/ 0 w 279"/>
                <a:gd name="T3" fmla="*/ 0 h 109"/>
                <a:gd name="T4" fmla="*/ 0 w 279"/>
                <a:gd name="T5" fmla="*/ 0 h 109"/>
                <a:gd name="T6" fmla="*/ 0 w 279"/>
                <a:gd name="T7" fmla="*/ 0 h 109"/>
                <a:gd name="T8" fmla="*/ 0 w 279"/>
                <a:gd name="T9" fmla="*/ 0 h 109"/>
                <a:gd name="T10" fmla="*/ 0 w 279"/>
                <a:gd name="T11" fmla="*/ 0 h 109"/>
                <a:gd name="T12" fmla="*/ 1 w 279"/>
                <a:gd name="T13" fmla="*/ 0 h 109"/>
                <a:gd name="T14" fmla="*/ 1 w 279"/>
                <a:gd name="T15" fmla="*/ 0 h 109"/>
                <a:gd name="T16" fmla="*/ 2 w 279"/>
                <a:gd name="T17" fmla="*/ 0 h 109"/>
                <a:gd name="T18" fmla="*/ 2 w 279"/>
                <a:gd name="T19" fmla="*/ 0 h 109"/>
                <a:gd name="T20" fmla="*/ 3 w 279"/>
                <a:gd name="T21" fmla="*/ 0 h 109"/>
                <a:gd name="T22" fmla="*/ 3 w 279"/>
                <a:gd name="T23" fmla="*/ 0 h 109"/>
                <a:gd name="T24" fmla="*/ 3 w 279"/>
                <a:gd name="T25" fmla="*/ 0 h 109"/>
                <a:gd name="T26" fmla="*/ 3 w 279"/>
                <a:gd name="T27" fmla="*/ 0 h 109"/>
                <a:gd name="T28" fmla="*/ 4 w 279"/>
                <a:gd name="T29" fmla="*/ 0 h 109"/>
                <a:gd name="T30" fmla="*/ 4 w 279"/>
                <a:gd name="T31" fmla="*/ 0 h 109"/>
                <a:gd name="T32" fmla="*/ 4 w 279"/>
                <a:gd name="T33" fmla="*/ 0 h 109"/>
                <a:gd name="T34" fmla="*/ 4 w 279"/>
                <a:gd name="T35" fmla="*/ 1 h 109"/>
                <a:gd name="T36" fmla="*/ 4 w 279"/>
                <a:gd name="T37" fmla="*/ 1 h 109"/>
                <a:gd name="T38" fmla="*/ 3 w 279"/>
                <a:gd name="T39" fmla="*/ 1 h 109"/>
                <a:gd name="T40" fmla="*/ 3 w 279"/>
                <a:gd name="T41" fmla="*/ 1 h 109"/>
                <a:gd name="T42" fmla="*/ 3 w 279"/>
                <a:gd name="T43" fmla="*/ 1 h 109"/>
                <a:gd name="T44" fmla="*/ 3 w 279"/>
                <a:gd name="T45" fmla="*/ 1 h 109"/>
                <a:gd name="T46" fmla="*/ 2 w 279"/>
                <a:gd name="T47" fmla="*/ 1 h 109"/>
                <a:gd name="T48" fmla="*/ 2 w 279"/>
                <a:gd name="T49" fmla="*/ 1 h 109"/>
                <a:gd name="T50" fmla="*/ 1 w 279"/>
                <a:gd name="T51" fmla="*/ 1 h 109"/>
                <a:gd name="T52" fmla="*/ 1 w 279"/>
                <a:gd name="T53" fmla="*/ 1 h 109"/>
                <a:gd name="T54" fmla="*/ 0 w 279"/>
                <a:gd name="T55" fmla="*/ 1 h 109"/>
                <a:gd name="T56" fmla="*/ 0 w 279"/>
                <a:gd name="T57" fmla="*/ 1 h 109"/>
                <a:gd name="T58" fmla="*/ 0 w 279"/>
                <a:gd name="T59" fmla="*/ 1 h 109"/>
                <a:gd name="T60" fmla="*/ 0 w 279"/>
                <a:gd name="T61" fmla="*/ 1 h 109"/>
                <a:gd name="T62" fmla="*/ 0 w 279"/>
                <a:gd name="T63" fmla="*/ 0 h 109"/>
                <a:gd name="T64" fmla="*/ 0 w 279"/>
                <a:gd name="T65" fmla="*/ 0 h 1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9"/>
                <a:gd name="T100" fmla="*/ 0 h 109"/>
                <a:gd name="T101" fmla="*/ 279 w 279"/>
                <a:gd name="T102" fmla="*/ 109 h 1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9" h="109">
                  <a:moveTo>
                    <a:pt x="0" y="51"/>
                  </a:moveTo>
                  <a:lnTo>
                    <a:pt x="2" y="39"/>
                  </a:lnTo>
                  <a:lnTo>
                    <a:pt x="10" y="27"/>
                  </a:lnTo>
                  <a:lnTo>
                    <a:pt x="21" y="18"/>
                  </a:lnTo>
                  <a:lnTo>
                    <a:pt x="39" y="12"/>
                  </a:lnTo>
                  <a:lnTo>
                    <a:pt x="58" y="6"/>
                  </a:lnTo>
                  <a:lnTo>
                    <a:pt x="82" y="2"/>
                  </a:lnTo>
                  <a:lnTo>
                    <a:pt x="109" y="0"/>
                  </a:lnTo>
                  <a:lnTo>
                    <a:pt x="138" y="2"/>
                  </a:lnTo>
                  <a:lnTo>
                    <a:pt x="165" y="2"/>
                  </a:lnTo>
                  <a:lnTo>
                    <a:pt x="192" y="8"/>
                  </a:lnTo>
                  <a:lnTo>
                    <a:pt x="213" y="12"/>
                  </a:lnTo>
                  <a:lnTo>
                    <a:pt x="237" y="22"/>
                  </a:lnTo>
                  <a:lnTo>
                    <a:pt x="252" y="27"/>
                  </a:lnTo>
                  <a:lnTo>
                    <a:pt x="266" y="37"/>
                  </a:lnTo>
                  <a:lnTo>
                    <a:pt x="276" y="49"/>
                  </a:lnTo>
                  <a:lnTo>
                    <a:pt x="279" y="60"/>
                  </a:lnTo>
                  <a:lnTo>
                    <a:pt x="276" y="70"/>
                  </a:lnTo>
                  <a:lnTo>
                    <a:pt x="268" y="82"/>
                  </a:lnTo>
                  <a:lnTo>
                    <a:pt x="254" y="89"/>
                  </a:lnTo>
                  <a:lnTo>
                    <a:pt x="239" y="97"/>
                  </a:lnTo>
                  <a:lnTo>
                    <a:pt x="217" y="101"/>
                  </a:lnTo>
                  <a:lnTo>
                    <a:pt x="194" y="107"/>
                  </a:lnTo>
                  <a:lnTo>
                    <a:pt x="169" y="107"/>
                  </a:lnTo>
                  <a:lnTo>
                    <a:pt x="142" y="109"/>
                  </a:lnTo>
                  <a:lnTo>
                    <a:pt x="113" y="105"/>
                  </a:lnTo>
                  <a:lnTo>
                    <a:pt x="85" y="101"/>
                  </a:lnTo>
                  <a:lnTo>
                    <a:pt x="62" y="95"/>
                  </a:lnTo>
                  <a:lnTo>
                    <a:pt x="41" y="89"/>
                  </a:lnTo>
                  <a:lnTo>
                    <a:pt x="21" y="80"/>
                  </a:lnTo>
                  <a:lnTo>
                    <a:pt x="10" y="70"/>
                  </a:lnTo>
                  <a:lnTo>
                    <a:pt x="2" y="6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E0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5" name="Freeform 278"/>
            <p:cNvSpPr>
              <a:spLocks/>
            </p:cNvSpPr>
            <p:nvPr/>
          </p:nvSpPr>
          <p:spPr bwMode="auto">
            <a:xfrm>
              <a:off x="3733" y="2497"/>
              <a:ext cx="128" cy="51"/>
            </a:xfrm>
            <a:custGeom>
              <a:avLst/>
              <a:gdLst>
                <a:gd name="T0" fmla="*/ 0 w 256"/>
                <a:gd name="T1" fmla="*/ 0 h 103"/>
                <a:gd name="T2" fmla="*/ 1 w 256"/>
                <a:gd name="T3" fmla="*/ 0 h 103"/>
                <a:gd name="T4" fmla="*/ 1 w 256"/>
                <a:gd name="T5" fmla="*/ 0 h 103"/>
                <a:gd name="T6" fmla="*/ 1 w 256"/>
                <a:gd name="T7" fmla="*/ 0 h 103"/>
                <a:gd name="T8" fmla="*/ 1 w 256"/>
                <a:gd name="T9" fmla="*/ 0 h 103"/>
                <a:gd name="T10" fmla="*/ 1 w 256"/>
                <a:gd name="T11" fmla="*/ 0 h 103"/>
                <a:gd name="T12" fmla="*/ 1 w 256"/>
                <a:gd name="T13" fmla="*/ 0 h 103"/>
                <a:gd name="T14" fmla="*/ 1 w 256"/>
                <a:gd name="T15" fmla="*/ 0 h 103"/>
                <a:gd name="T16" fmla="*/ 2 w 256"/>
                <a:gd name="T17" fmla="*/ 0 h 103"/>
                <a:gd name="T18" fmla="*/ 2 w 256"/>
                <a:gd name="T19" fmla="*/ 0 h 103"/>
                <a:gd name="T20" fmla="*/ 2 w 256"/>
                <a:gd name="T21" fmla="*/ 0 h 103"/>
                <a:gd name="T22" fmla="*/ 3 w 256"/>
                <a:gd name="T23" fmla="*/ 0 h 103"/>
                <a:gd name="T24" fmla="*/ 3 w 256"/>
                <a:gd name="T25" fmla="*/ 0 h 103"/>
                <a:gd name="T26" fmla="*/ 3 w 256"/>
                <a:gd name="T27" fmla="*/ 0 h 103"/>
                <a:gd name="T28" fmla="*/ 3 w 256"/>
                <a:gd name="T29" fmla="*/ 0 h 103"/>
                <a:gd name="T30" fmla="*/ 3 w 256"/>
                <a:gd name="T31" fmla="*/ 0 h 103"/>
                <a:gd name="T32" fmla="*/ 4 w 256"/>
                <a:gd name="T33" fmla="*/ 0 h 103"/>
                <a:gd name="T34" fmla="*/ 3 w 256"/>
                <a:gd name="T35" fmla="*/ 1 h 103"/>
                <a:gd name="T36" fmla="*/ 3 w 256"/>
                <a:gd name="T37" fmla="*/ 1 h 103"/>
                <a:gd name="T38" fmla="*/ 3 w 256"/>
                <a:gd name="T39" fmla="*/ 1 h 103"/>
                <a:gd name="T40" fmla="*/ 3 w 256"/>
                <a:gd name="T41" fmla="*/ 1 h 103"/>
                <a:gd name="T42" fmla="*/ 3 w 256"/>
                <a:gd name="T43" fmla="*/ 1 h 103"/>
                <a:gd name="T44" fmla="*/ 2 w 256"/>
                <a:gd name="T45" fmla="*/ 1 h 103"/>
                <a:gd name="T46" fmla="*/ 2 w 256"/>
                <a:gd name="T47" fmla="*/ 1 h 103"/>
                <a:gd name="T48" fmla="*/ 2 w 256"/>
                <a:gd name="T49" fmla="*/ 1 h 103"/>
                <a:gd name="T50" fmla="*/ 1 w 256"/>
                <a:gd name="T51" fmla="*/ 1 h 103"/>
                <a:gd name="T52" fmla="*/ 1 w 256"/>
                <a:gd name="T53" fmla="*/ 1 h 103"/>
                <a:gd name="T54" fmla="*/ 1 w 256"/>
                <a:gd name="T55" fmla="*/ 1 h 103"/>
                <a:gd name="T56" fmla="*/ 1 w 256"/>
                <a:gd name="T57" fmla="*/ 1 h 103"/>
                <a:gd name="T58" fmla="*/ 1 w 256"/>
                <a:gd name="T59" fmla="*/ 1 h 103"/>
                <a:gd name="T60" fmla="*/ 1 w 256"/>
                <a:gd name="T61" fmla="*/ 1 h 103"/>
                <a:gd name="T62" fmla="*/ 1 w 256"/>
                <a:gd name="T63" fmla="*/ 0 h 103"/>
                <a:gd name="T64" fmla="*/ 0 w 256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103"/>
                <a:gd name="T101" fmla="*/ 256 w 256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103">
                  <a:moveTo>
                    <a:pt x="0" y="47"/>
                  </a:moveTo>
                  <a:lnTo>
                    <a:pt x="2" y="35"/>
                  </a:lnTo>
                  <a:lnTo>
                    <a:pt x="9" y="25"/>
                  </a:lnTo>
                  <a:lnTo>
                    <a:pt x="19" y="18"/>
                  </a:lnTo>
                  <a:lnTo>
                    <a:pt x="37" y="12"/>
                  </a:lnTo>
                  <a:lnTo>
                    <a:pt x="54" y="6"/>
                  </a:lnTo>
                  <a:lnTo>
                    <a:pt x="77" y="2"/>
                  </a:lnTo>
                  <a:lnTo>
                    <a:pt x="101" y="0"/>
                  </a:lnTo>
                  <a:lnTo>
                    <a:pt x="128" y="2"/>
                  </a:lnTo>
                  <a:lnTo>
                    <a:pt x="151" y="2"/>
                  </a:lnTo>
                  <a:lnTo>
                    <a:pt x="176" y="6"/>
                  </a:lnTo>
                  <a:lnTo>
                    <a:pt x="198" y="12"/>
                  </a:lnTo>
                  <a:lnTo>
                    <a:pt x="217" y="20"/>
                  </a:lnTo>
                  <a:lnTo>
                    <a:pt x="232" y="25"/>
                  </a:lnTo>
                  <a:lnTo>
                    <a:pt x="244" y="35"/>
                  </a:lnTo>
                  <a:lnTo>
                    <a:pt x="252" y="45"/>
                  </a:lnTo>
                  <a:lnTo>
                    <a:pt x="256" y="56"/>
                  </a:lnTo>
                  <a:lnTo>
                    <a:pt x="252" y="64"/>
                  </a:lnTo>
                  <a:lnTo>
                    <a:pt x="244" y="74"/>
                  </a:lnTo>
                  <a:lnTo>
                    <a:pt x="232" y="82"/>
                  </a:lnTo>
                  <a:lnTo>
                    <a:pt x="219" y="89"/>
                  </a:lnTo>
                  <a:lnTo>
                    <a:pt x="199" y="93"/>
                  </a:lnTo>
                  <a:lnTo>
                    <a:pt x="178" y="99"/>
                  </a:lnTo>
                  <a:lnTo>
                    <a:pt x="153" y="101"/>
                  </a:lnTo>
                  <a:lnTo>
                    <a:pt x="130" y="103"/>
                  </a:lnTo>
                  <a:lnTo>
                    <a:pt x="101" y="99"/>
                  </a:lnTo>
                  <a:lnTo>
                    <a:pt x="77" y="95"/>
                  </a:lnTo>
                  <a:lnTo>
                    <a:pt x="54" y="89"/>
                  </a:lnTo>
                  <a:lnTo>
                    <a:pt x="37" y="84"/>
                  </a:lnTo>
                  <a:lnTo>
                    <a:pt x="19" y="74"/>
                  </a:lnTo>
                  <a:lnTo>
                    <a:pt x="9" y="64"/>
                  </a:lnTo>
                  <a:lnTo>
                    <a:pt x="2" y="54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E8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6" name="Freeform 279"/>
            <p:cNvSpPr>
              <a:spLocks/>
            </p:cNvSpPr>
            <p:nvPr/>
          </p:nvSpPr>
          <p:spPr bwMode="auto">
            <a:xfrm>
              <a:off x="3740" y="2499"/>
              <a:ext cx="116" cy="46"/>
            </a:xfrm>
            <a:custGeom>
              <a:avLst/>
              <a:gdLst>
                <a:gd name="T0" fmla="*/ 0 w 231"/>
                <a:gd name="T1" fmla="*/ 0 h 93"/>
                <a:gd name="T2" fmla="*/ 0 w 231"/>
                <a:gd name="T3" fmla="*/ 0 h 93"/>
                <a:gd name="T4" fmla="*/ 1 w 231"/>
                <a:gd name="T5" fmla="*/ 0 h 93"/>
                <a:gd name="T6" fmla="*/ 1 w 231"/>
                <a:gd name="T7" fmla="*/ 0 h 93"/>
                <a:gd name="T8" fmla="*/ 1 w 231"/>
                <a:gd name="T9" fmla="*/ 0 h 93"/>
                <a:gd name="T10" fmla="*/ 1 w 231"/>
                <a:gd name="T11" fmla="*/ 0 h 93"/>
                <a:gd name="T12" fmla="*/ 2 w 231"/>
                <a:gd name="T13" fmla="*/ 0 h 93"/>
                <a:gd name="T14" fmla="*/ 2 w 231"/>
                <a:gd name="T15" fmla="*/ 0 h 93"/>
                <a:gd name="T16" fmla="*/ 2 w 231"/>
                <a:gd name="T17" fmla="*/ 0 h 93"/>
                <a:gd name="T18" fmla="*/ 3 w 231"/>
                <a:gd name="T19" fmla="*/ 0 h 93"/>
                <a:gd name="T20" fmla="*/ 3 w 231"/>
                <a:gd name="T21" fmla="*/ 0 h 93"/>
                <a:gd name="T22" fmla="*/ 3 w 231"/>
                <a:gd name="T23" fmla="*/ 0 h 93"/>
                <a:gd name="T24" fmla="*/ 4 w 231"/>
                <a:gd name="T25" fmla="*/ 0 h 93"/>
                <a:gd name="T26" fmla="*/ 4 w 231"/>
                <a:gd name="T27" fmla="*/ 0 h 93"/>
                <a:gd name="T28" fmla="*/ 4 w 231"/>
                <a:gd name="T29" fmla="*/ 0 h 93"/>
                <a:gd name="T30" fmla="*/ 4 w 231"/>
                <a:gd name="T31" fmla="*/ 0 h 93"/>
                <a:gd name="T32" fmla="*/ 4 w 231"/>
                <a:gd name="T33" fmla="*/ 0 h 93"/>
                <a:gd name="T34" fmla="*/ 4 w 231"/>
                <a:gd name="T35" fmla="*/ 0 h 93"/>
                <a:gd name="T36" fmla="*/ 4 w 231"/>
                <a:gd name="T37" fmla="*/ 1 h 93"/>
                <a:gd name="T38" fmla="*/ 4 w 231"/>
                <a:gd name="T39" fmla="*/ 1 h 93"/>
                <a:gd name="T40" fmla="*/ 4 w 231"/>
                <a:gd name="T41" fmla="*/ 1 h 93"/>
                <a:gd name="T42" fmla="*/ 3 w 231"/>
                <a:gd name="T43" fmla="*/ 1 h 93"/>
                <a:gd name="T44" fmla="*/ 3 w 231"/>
                <a:gd name="T45" fmla="*/ 1 h 93"/>
                <a:gd name="T46" fmla="*/ 3 w 231"/>
                <a:gd name="T47" fmla="*/ 1 h 93"/>
                <a:gd name="T48" fmla="*/ 2 w 231"/>
                <a:gd name="T49" fmla="*/ 1 h 93"/>
                <a:gd name="T50" fmla="*/ 2 w 231"/>
                <a:gd name="T51" fmla="*/ 1 h 93"/>
                <a:gd name="T52" fmla="*/ 2 w 231"/>
                <a:gd name="T53" fmla="*/ 1 h 93"/>
                <a:gd name="T54" fmla="*/ 1 w 231"/>
                <a:gd name="T55" fmla="*/ 1 h 93"/>
                <a:gd name="T56" fmla="*/ 1 w 231"/>
                <a:gd name="T57" fmla="*/ 1 h 93"/>
                <a:gd name="T58" fmla="*/ 1 w 231"/>
                <a:gd name="T59" fmla="*/ 1 h 93"/>
                <a:gd name="T60" fmla="*/ 1 w 231"/>
                <a:gd name="T61" fmla="*/ 0 h 93"/>
                <a:gd name="T62" fmla="*/ 0 w 231"/>
                <a:gd name="T63" fmla="*/ 0 h 93"/>
                <a:gd name="T64" fmla="*/ 0 w 231"/>
                <a:gd name="T65" fmla="*/ 0 h 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1"/>
                <a:gd name="T100" fmla="*/ 0 h 93"/>
                <a:gd name="T101" fmla="*/ 231 w 231"/>
                <a:gd name="T102" fmla="*/ 93 h 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1" h="93">
                  <a:moveTo>
                    <a:pt x="0" y="43"/>
                  </a:moveTo>
                  <a:lnTo>
                    <a:pt x="0" y="33"/>
                  </a:lnTo>
                  <a:lnTo>
                    <a:pt x="8" y="25"/>
                  </a:lnTo>
                  <a:lnTo>
                    <a:pt x="18" y="18"/>
                  </a:lnTo>
                  <a:lnTo>
                    <a:pt x="33" y="12"/>
                  </a:lnTo>
                  <a:lnTo>
                    <a:pt x="49" y="6"/>
                  </a:lnTo>
                  <a:lnTo>
                    <a:pt x="68" y="2"/>
                  </a:lnTo>
                  <a:lnTo>
                    <a:pt x="89" y="0"/>
                  </a:lnTo>
                  <a:lnTo>
                    <a:pt x="115" y="2"/>
                  </a:lnTo>
                  <a:lnTo>
                    <a:pt x="136" y="2"/>
                  </a:lnTo>
                  <a:lnTo>
                    <a:pt x="157" y="6"/>
                  </a:lnTo>
                  <a:lnTo>
                    <a:pt x="177" y="12"/>
                  </a:lnTo>
                  <a:lnTo>
                    <a:pt x="196" y="18"/>
                  </a:lnTo>
                  <a:lnTo>
                    <a:pt x="210" y="23"/>
                  </a:lnTo>
                  <a:lnTo>
                    <a:pt x="221" y="33"/>
                  </a:lnTo>
                  <a:lnTo>
                    <a:pt x="227" y="41"/>
                  </a:lnTo>
                  <a:lnTo>
                    <a:pt x="231" y="52"/>
                  </a:lnTo>
                  <a:lnTo>
                    <a:pt x="227" y="60"/>
                  </a:lnTo>
                  <a:lnTo>
                    <a:pt x="221" y="68"/>
                  </a:lnTo>
                  <a:lnTo>
                    <a:pt x="210" y="74"/>
                  </a:lnTo>
                  <a:lnTo>
                    <a:pt x="196" y="81"/>
                  </a:lnTo>
                  <a:lnTo>
                    <a:pt x="179" y="85"/>
                  </a:lnTo>
                  <a:lnTo>
                    <a:pt x="159" y="89"/>
                  </a:lnTo>
                  <a:lnTo>
                    <a:pt x="138" y="91"/>
                  </a:lnTo>
                  <a:lnTo>
                    <a:pt x="117" y="93"/>
                  </a:lnTo>
                  <a:lnTo>
                    <a:pt x="91" y="89"/>
                  </a:lnTo>
                  <a:lnTo>
                    <a:pt x="70" y="87"/>
                  </a:lnTo>
                  <a:lnTo>
                    <a:pt x="49" y="81"/>
                  </a:lnTo>
                  <a:lnTo>
                    <a:pt x="33" y="76"/>
                  </a:lnTo>
                  <a:lnTo>
                    <a:pt x="18" y="66"/>
                  </a:lnTo>
                  <a:lnTo>
                    <a:pt x="8" y="58"/>
                  </a:lnTo>
                  <a:lnTo>
                    <a:pt x="0" y="5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0A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7" name="Freeform 280"/>
            <p:cNvSpPr>
              <a:spLocks/>
            </p:cNvSpPr>
            <p:nvPr/>
          </p:nvSpPr>
          <p:spPr bwMode="auto">
            <a:xfrm>
              <a:off x="3747" y="2501"/>
              <a:ext cx="104" cy="41"/>
            </a:xfrm>
            <a:custGeom>
              <a:avLst/>
              <a:gdLst>
                <a:gd name="T0" fmla="*/ 0 w 207"/>
                <a:gd name="T1" fmla="*/ 1 h 81"/>
                <a:gd name="T2" fmla="*/ 0 w 207"/>
                <a:gd name="T3" fmla="*/ 1 h 81"/>
                <a:gd name="T4" fmla="*/ 1 w 207"/>
                <a:gd name="T5" fmla="*/ 1 h 81"/>
                <a:gd name="T6" fmla="*/ 1 w 207"/>
                <a:gd name="T7" fmla="*/ 1 h 81"/>
                <a:gd name="T8" fmla="*/ 1 w 207"/>
                <a:gd name="T9" fmla="*/ 1 h 81"/>
                <a:gd name="T10" fmla="*/ 1 w 207"/>
                <a:gd name="T11" fmla="*/ 1 h 81"/>
                <a:gd name="T12" fmla="*/ 1 w 207"/>
                <a:gd name="T13" fmla="*/ 1 h 81"/>
                <a:gd name="T14" fmla="*/ 2 w 207"/>
                <a:gd name="T15" fmla="*/ 0 h 81"/>
                <a:gd name="T16" fmla="*/ 2 w 207"/>
                <a:gd name="T17" fmla="*/ 1 h 81"/>
                <a:gd name="T18" fmla="*/ 2 w 207"/>
                <a:gd name="T19" fmla="*/ 1 h 81"/>
                <a:gd name="T20" fmla="*/ 3 w 207"/>
                <a:gd name="T21" fmla="*/ 1 h 81"/>
                <a:gd name="T22" fmla="*/ 3 w 207"/>
                <a:gd name="T23" fmla="*/ 1 h 81"/>
                <a:gd name="T24" fmla="*/ 3 w 207"/>
                <a:gd name="T25" fmla="*/ 1 h 81"/>
                <a:gd name="T26" fmla="*/ 3 w 207"/>
                <a:gd name="T27" fmla="*/ 1 h 81"/>
                <a:gd name="T28" fmla="*/ 4 w 207"/>
                <a:gd name="T29" fmla="*/ 1 h 81"/>
                <a:gd name="T30" fmla="*/ 4 w 207"/>
                <a:gd name="T31" fmla="*/ 1 h 81"/>
                <a:gd name="T32" fmla="*/ 4 w 207"/>
                <a:gd name="T33" fmla="*/ 1 h 81"/>
                <a:gd name="T34" fmla="*/ 4 w 207"/>
                <a:gd name="T35" fmla="*/ 1 h 81"/>
                <a:gd name="T36" fmla="*/ 4 w 207"/>
                <a:gd name="T37" fmla="*/ 1 h 81"/>
                <a:gd name="T38" fmla="*/ 3 w 207"/>
                <a:gd name="T39" fmla="*/ 2 h 81"/>
                <a:gd name="T40" fmla="*/ 3 w 207"/>
                <a:gd name="T41" fmla="*/ 2 h 81"/>
                <a:gd name="T42" fmla="*/ 3 w 207"/>
                <a:gd name="T43" fmla="*/ 2 h 81"/>
                <a:gd name="T44" fmla="*/ 3 w 207"/>
                <a:gd name="T45" fmla="*/ 2 h 81"/>
                <a:gd name="T46" fmla="*/ 2 w 207"/>
                <a:gd name="T47" fmla="*/ 2 h 81"/>
                <a:gd name="T48" fmla="*/ 2 w 207"/>
                <a:gd name="T49" fmla="*/ 2 h 81"/>
                <a:gd name="T50" fmla="*/ 2 w 207"/>
                <a:gd name="T51" fmla="*/ 2 h 81"/>
                <a:gd name="T52" fmla="*/ 1 w 207"/>
                <a:gd name="T53" fmla="*/ 2 h 81"/>
                <a:gd name="T54" fmla="*/ 1 w 207"/>
                <a:gd name="T55" fmla="*/ 2 h 81"/>
                <a:gd name="T56" fmla="*/ 1 w 207"/>
                <a:gd name="T57" fmla="*/ 2 h 81"/>
                <a:gd name="T58" fmla="*/ 1 w 207"/>
                <a:gd name="T59" fmla="*/ 1 h 81"/>
                <a:gd name="T60" fmla="*/ 1 w 207"/>
                <a:gd name="T61" fmla="*/ 1 h 81"/>
                <a:gd name="T62" fmla="*/ 0 w 207"/>
                <a:gd name="T63" fmla="*/ 1 h 81"/>
                <a:gd name="T64" fmla="*/ 0 w 207"/>
                <a:gd name="T65" fmla="*/ 1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7"/>
                <a:gd name="T100" fmla="*/ 0 h 81"/>
                <a:gd name="T101" fmla="*/ 207 w 207"/>
                <a:gd name="T102" fmla="*/ 81 h 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7" h="81">
                  <a:moveTo>
                    <a:pt x="0" y="39"/>
                  </a:moveTo>
                  <a:lnTo>
                    <a:pt x="0" y="29"/>
                  </a:lnTo>
                  <a:lnTo>
                    <a:pt x="6" y="21"/>
                  </a:lnTo>
                  <a:lnTo>
                    <a:pt x="15" y="15"/>
                  </a:lnTo>
                  <a:lnTo>
                    <a:pt x="29" y="10"/>
                  </a:lnTo>
                  <a:lnTo>
                    <a:pt x="43" y="4"/>
                  </a:lnTo>
                  <a:lnTo>
                    <a:pt x="60" y="2"/>
                  </a:lnTo>
                  <a:lnTo>
                    <a:pt x="79" y="0"/>
                  </a:lnTo>
                  <a:lnTo>
                    <a:pt x="103" y="2"/>
                  </a:lnTo>
                  <a:lnTo>
                    <a:pt x="122" y="2"/>
                  </a:lnTo>
                  <a:lnTo>
                    <a:pt x="141" y="6"/>
                  </a:lnTo>
                  <a:lnTo>
                    <a:pt x="157" y="10"/>
                  </a:lnTo>
                  <a:lnTo>
                    <a:pt x="174" y="15"/>
                  </a:lnTo>
                  <a:lnTo>
                    <a:pt x="186" y="21"/>
                  </a:lnTo>
                  <a:lnTo>
                    <a:pt x="198" y="27"/>
                  </a:lnTo>
                  <a:lnTo>
                    <a:pt x="203" y="35"/>
                  </a:lnTo>
                  <a:lnTo>
                    <a:pt x="207" y="44"/>
                  </a:lnTo>
                  <a:lnTo>
                    <a:pt x="203" y="52"/>
                  </a:lnTo>
                  <a:lnTo>
                    <a:pt x="198" y="60"/>
                  </a:lnTo>
                  <a:lnTo>
                    <a:pt x="188" y="66"/>
                  </a:lnTo>
                  <a:lnTo>
                    <a:pt x="176" y="72"/>
                  </a:lnTo>
                  <a:lnTo>
                    <a:pt x="159" y="75"/>
                  </a:lnTo>
                  <a:lnTo>
                    <a:pt x="141" y="79"/>
                  </a:lnTo>
                  <a:lnTo>
                    <a:pt x="122" y="79"/>
                  </a:lnTo>
                  <a:lnTo>
                    <a:pt x="103" y="81"/>
                  </a:lnTo>
                  <a:lnTo>
                    <a:pt x="79" y="77"/>
                  </a:lnTo>
                  <a:lnTo>
                    <a:pt x="62" y="75"/>
                  </a:lnTo>
                  <a:lnTo>
                    <a:pt x="44" y="70"/>
                  </a:lnTo>
                  <a:lnTo>
                    <a:pt x="31" y="66"/>
                  </a:lnTo>
                  <a:lnTo>
                    <a:pt x="17" y="58"/>
                  </a:lnTo>
                  <a:lnTo>
                    <a:pt x="8" y="52"/>
                  </a:lnTo>
                  <a:lnTo>
                    <a:pt x="0" y="44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7B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8" name="Freeform 281"/>
            <p:cNvSpPr>
              <a:spLocks/>
            </p:cNvSpPr>
            <p:nvPr/>
          </p:nvSpPr>
          <p:spPr bwMode="auto">
            <a:xfrm>
              <a:off x="3753" y="2503"/>
              <a:ext cx="92" cy="37"/>
            </a:xfrm>
            <a:custGeom>
              <a:avLst/>
              <a:gdLst>
                <a:gd name="T0" fmla="*/ 0 w 185"/>
                <a:gd name="T1" fmla="*/ 1 h 73"/>
                <a:gd name="T2" fmla="*/ 0 w 185"/>
                <a:gd name="T3" fmla="*/ 1 h 73"/>
                <a:gd name="T4" fmla="*/ 0 w 185"/>
                <a:gd name="T5" fmla="*/ 1 h 73"/>
                <a:gd name="T6" fmla="*/ 0 w 185"/>
                <a:gd name="T7" fmla="*/ 1 h 73"/>
                <a:gd name="T8" fmla="*/ 0 w 185"/>
                <a:gd name="T9" fmla="*/ 1 h 73"/>
                <a:gd name="T10" fmla="*/ 0 w 185"/>
                <a:gd name="T11" fmla="*/ 1 h 73"/>
                <a:gd name="T12" fmla="*/ 0 w 185"/>
                <a:gd name="T13" fmla="*/ 0 h 73"/>
                <a:gd name="T14" fmla="*/ 1 w 185"/>
                <a:gd name="T15" fmla="*/ 0 h 73"/>
                <a:gd name="T16" fmla="*/ 1 w 185"/>
                <a:gd name="T17" fmla="*/ 0 h 73"/>
                <a:gd name="T18" fmla="*/ 1 w 185"/>
                <a:gd name="T19" fmla="*/ 0 h 73"/>
                <a:gd name="T20" fmla="*/ 1 w 185"/>
                <a:gd name="T21" fmla="*/ 1 h 73"/>
                <a:gd name="T22" fmla="*/ 2 w 185"/>
                <a:gd name="T23" fmla="*/ 1 h 73"/>
                <a:gd name="T24" fmla="*/ 2 w 185"/>
                <a:gd name="T25" fmla="*/ 1 h 73"/>
                <a:gd name="T26" fmla="*/ 2 w 185"/>
                <a:gd name="T27" fmla="*/ 1 h 73"/>
                <a:gd name="T28" fmla="*/ 2 w 185"/>
                <a:gd name="T29" fmla="*/ 1 h 73"/>
                <a:gd name="T30" fmla="*/ 2 w 185"/>
                <a:gd name="T31" fmla="*/ 1 h 73"/>
                <a:gd name="T32" fmla="*/ 2 w 185"/>
                <a:gd name="T33" fmla="*/ 1 h 73"/>
                <a:gd name="T34" fmla="*/ 2 w 185"/>
                <a:gd name="T35" fmla="*/ 1 h 73"/>
                <a:gd name="T36" fmla="*/ 2 w 185"/>
                <a:gd name="T37" fmla="*/ 1 h 73"/>
                <a:gd name="T38" fmla="*/ 2 w 185"/>
                <a:gd name="T39" fmla="*/ 1 h 73"/>
                <a:gd name="T40" fmla="*/ 2 w 185"/>
                <a:gd name="T41" fmla="*/ 2 h 73"/>
                <a:gd name="T42" fmla="*/ 2 w 185"/>
                <a:gd name="T43" fmla="*/ 2 h 73"/>
                <a:gd name="T44" fmla="*/ 2 w 185"/>
                <a:gd name="T45" fmla="*/ 2 h 73"/>
                <a:gd name="T46" fmla="*/ 1 w 185"/>
                <a:gd name="T47" fmla="*/ 2 h 73"/>
                <a:gd name="T48" fmla="*/ 1 w 185"/>
                <a:gd name="T49" fmla="*/ 2 h 73"/>
                <a:gd name="T50" fmla="*/ 1 w 185"/>
                <a:gd name="T51" fmla="*/ 2 h 73"/>
                <a:gd name="T52" fmla="*/ 0 w 185"/>
                <a:gd name="T53" fmla="*/ 2 h 73"/>
                <a:gd name="T54" fmla="*/ 0 w 185"/>
                <a:gd name="T55" fmla="*/ 1 h 73"/>
                <a:gd name="T56" fmla="*/ 0 w 185"/>
                <a:gd name="T57" fmla="*/ 1 h 73"/>
                <a:gd name="T58" fmla="*/ 0 w 185"/>
                <a:gd name="T59" fmla="*/ 1 h 73"/>
                <a:gd name="T60" fmla="*/ 0 w 185"/>
                <a:gd name="T61" fmla="*/ 1 h 73"/>
                <a:gd name="T62" fmla="*/ 0 w 185"/>
                <a:gd name="T63" fmla="*/ 1 h 73"/>
                <a:gd name="T64" fmla="*/ 0 w 185"/>
                <a:gd name="T65" fmla="*/ 1 h 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73"/>
                <a:gd name="T101" fmla="*/ 185 w 185"/>
                <a:gd name="T102" fmla="*/ 73 h 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73">
                  <a:moveTo>
                    <a:pt x="0" y="35"/>
                  </a:moveTo>
                  <a:lnTo>
                    <a:pt x="0" y="25"/>
                  </a:lnTo>
                  <a:lnTo>
                    <a:pt x="6" y="19"/>
                  </a:lnTo>
                  <a:lnTo>
                    <a:pt x="14" y="13"/>
                  </a:lnTo>
                  <a:lnTo>
                    <a:pt x="26" y="8"/>
                  </a:lnTo>
                  <a:lnTo>
                    <a:pt x="37" y="2"/>
                  </a:lnTo>
                  <a:lnTo>
                    <a:pt x="55" y="0"/>
                  </a:lnTo>
                  <a:lnTo>
                    <a:pt x="72" y="0"/>
                  </a:lnTo>
                  <a:lnTo>
                    <a:pt x="92" y="0"/>
                  </a:lnTo>
                  <a:lnTo>
                    <a:pt x="109" y="0"/>
                  </a:lnTo>
                  <a:lnTo>
                    <a:pt x="127" y="4"/>
                  </a:lnTo>
                  <a:lnTo>
                    <a:pt x="142" y="8"/>
                  </a:lnTo>
                  <a:lnTo>
                    <a:pt x="156" y="13"/>
                  </a:lnTo>
                  <a:lnTo>
                    <a:pt x="165" y="19"/>
                  </a:lnTo>
                  <a:lnTo>
                    <a:pt x="175" y="25"/>
                  </a:lnTo>
                  <a:lnTo>
                    <a:pt x="181" y="33"/>
                  </a:lnTo>
                  <a:lnTo>
                    <a:pt x="185" y="40"/>
                  </a:lnTo>
                  <a:lnTo>
                    <a:pt x="181" y="46"/>
                  </a:lnTo>
                  <a:lnTo>
                    <a:pt x="177" y="54"/>
                  </a:lnTo>
                  <a:lnTo>
                    <a:pt x="167" y="60"/>
                  </a:lnTo>
                  <a:lnTo>
                    <a:pt x="158" y="66"/>
                  </a:lnTo>
                  <a:lnTo>
                    <a:pt x="144" y="68"/>
                  </a:lnTo>
                  <a:lnTo>
                    <a:pt x="128" y="71"/>
                  </a:lnTo>
                  <a:lnTo>
                    <a:pt x="111" y="71"/>
                  </a:lnTo>
                  <a:lnTo>
                    <a:pt x="96" y="73"/>
                  </a:lnTo>
                  <a:lnTo>
                    <a:pt x="74" y="71"/>
                  </a:lnTo>
                  <a:lnTo>
                    <a:pt x="57" y="70"/>
                  </a:lnTo>
                  <a:lnTo>
                    <a:pt x="39" y="64"/>
                  </a:lnTo>
                  <a:lnTo>
                    <a:pt x="28" y="60"/>
                  </a:lnTo>
                  <a:lnTo>
                    <a:pt x="14" y="54"/>
                  </a:lnTo>
                  <a:lnTo>
                    <a:pt x="6" y="48"/>
                  </a:lnTo>
                  <a:lnTo>
                    <a:pt x="0" y="4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9" name="Freeform 282"/>
            <p:cNvSpPr>
              <a:spLocks/>
            </p:cNvSpPr>
            <p:nvPr/>
          </p:nvSpPr>
          <p:spPr bwMode="auto">
            <a:xfrm>
              <a:off x="3742" y="2427"/>
              <a:ext cx="147" cy="65"/>
            </a:xfrm>
            <a:custGeom>
              <a:avLst/>
              <a:gdLst>
                <a:gd name="T0" fmla="*/ 0 w 295"/>
                <a:gd name="T1" fmla="*/ 1 h 129"/>
                <a:gd name="T2" fmla="*/ 0 w 295"/>
                <a:gd name="T3" fmla="*/ 1 h 129"/>
                <a:gd name="T4" fmla="*/ 0 w 295"/>
                <a:gd name="T5" fmla="*/ 1 h 129"/>
                <a:gd name="T6" fmla="*/ 0 w 295"/>
                <a:gd name="T7" fmla="*/ 1 h 129"/>
                <a:gd name="T8" fmla="*/ 0 w 295"/>
                <a:gd name="T9" fmla="*/ 1 h 129"/>
                <a:gd name="T10" fmla="*/ 1 w 295"/>
                <a:gd name="T11" fmla="*/ 0 h 129"/>
                <a:gd name="T12" fmla="*/ 1 w 295"/>
                <a:gd name="T13" fmla="*/ 0 h 129"/>
                <a:gd name="T14" fmla="*/ 1 w 295"/>
                <a:gd name="T15" fmla="*/ 1 h 129"/>
                <a:gd name="T16" fmla="*/ 2 w 295"/>
                <a:gd name="T17" fmla="*/ 1 h 129"/>
                <a:gd name="T18" fmla="*/ 2 w 295"/>
                <a:gd name="T19" fmla="*/ 1 h 129"/>
                <a:gd name="T20" fmla="*/ 3 w 295"/>
                <a:gd name="T21" fmla="*/ 1 h 129"/>
                <a:gd name="T22" fmla="*/ 3 w 295"/>
                <a:gd name="T23" fmla="*/ 1 h 129"/>
                <a:gd name="T24" fmla="*/ 4 w 295"/>
                <a:gd name="T25" fmla="*/ 1 h 129"/>
                <a:gd name="T26" fmla="*/ 4 w 295"/>
                <a:gd name="T27" fmla="*/ 1 h 129"/>
                <a:gd name="T28" fmla="*/ 4 w 295"/>
                <a:gd name="T29" fmla="*/ 2 h 129"/>
                <a:gd name="T30" fmla="*/ 4 w 295"/>
                <a:gd name="T31" fmla="*/ 2 h 129"/>
                <a:gd name="T32" fmla="*/ 4 w 295"/>
                <a:gd name="T33" fmla="*/ 2 h 129"/>
                <a:gd name="T34" fmla="*/ 4 w 295"/>
                <a:gd name="T35" fmla="*/ 2 h 129"/>
                <a:gd name="T36" fmla="*/ 4 w 295"/>
                <a:gd name="T37" fmla="*/ 2 h 129"/>
                <a:gd name="T38" fmla="*/ 4 w 295"/>
                <a:gd name="T39" fmla="*/ 2 h 129"/>
                <a:gd name="T40" fmla="*/ 3 w 295"/>
                <a:gd name="T41" fmla="*/ 2 h 129"/>
                <a:gd name="T42" fmla="*/ 3 w 295"/>
                <a:gd name="T43" fmla="*/ 3 h 129"/>
                <a:gd name="T44" fmla="*/ 3 w 295"/>
                <a:gd name="T45" fmla="*/ 3 h 129"/>
                <a:gd name="T46" fmla="*/ 2 w 295"/>
                <a:gd name="T47" fmla="*/ 2 h 129"/>
                <a:gd name="T48" fmla="*/ 2 w 295"/>
                <a:gd name="T49" fmla="*/ 2 h 129"/>
                <a:gd name="T50" fmla="*/ 1 w 295"/>
                <a:gd name="T51" fmla="*/ 2 h 129"/>
                <a:gd name="T52" fmla="*/ 1 w 295"/>
                <a:gd name="T53" fmla="*/ 2 h 129"/>
                <a:gd name="T54" fmla="*/ 0 w 295"/>
                <a:gd name="T55" fmla="*/ 2 h 129"/>
                <a:gd name="T56" fmla="*/ 0 w 295"/>
                <a:gd name="T57" fmla="*/ 2 h 129"/>
                <a:gd name="T58" fmla="*/ 0 w 295"/>
                <a:gd name="T59" fmla="*/ 2 h 129"/>
                <a:gd name="T60" fmla="*/ 0 w 295"/>
                <a:gd name="T61" fmla="*/ 1 h 129"/>
                <a:gd name="T62" fmla="*/ 0 w 295"/>
                <a:gd name="T63" fmla="*/ 1 h 129"/>
                <a:gd name="T64" fmla="*/ 0 w 295"/>
                <a:gd name="T65" fmla="*/ 1 h 12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5"/>
                <a:gd name="T100" fmla="*/ 0 h 129"/>
                <a:gd name="T101" fmla="*/ 295 w 295"/>
                <a:gd name="T102" fmla="*/ 129 h 12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5" h="129">
                  <a:moveTo>
                    <a:pt x="0" y="36"/>
                  </a:moveTo>
                  <a:lnTo>
                    <a:pt x="4" y="23"/>
                  </a:lnTo>
                  <a:lnTo>
                    <a:pt x="14" y="13"/>
                  </a:lnTo>
                  <a:lnTo>
                    <a:pt x="29" y="7"/>
                  </a:lnTo>
                  <a:lnTo>
                    <a:pt x="51" y="3"/>
                  </a:lnTo>
                  <a:lnTo>
                    <a:pt x="72" y="0"/>
                  </a:lnTo>
                  <a:lnTo>
                    <a:pt x="99" y="0"/>
                  </a:lnTo>
                  <a:lnTo>
                    <a:pt x="126" y="2"/>
                  </a:lnTo>
                  <a:lnTo>
                    <a:pt x="159" y="7"/>
                  </a:lnTo>
                  <a:lnTo>
                    <a:pt x="186" y="13"/>
                  </a:lnTo>
                  <a:lnTo>
                    <a:pt x="213" y="23"/>
                  </a:lnTo>
                  <a:lnTo>
                    <a:pt x="235" y="33"/>
                  </a:lnTo>
                  <a:lnTo>
                    <a:pt x="258" y="44"/>
                  </a:lnTo>
                  <a:lnTo>
                    <a:pt x="274" y="56"/>
                  </a:lnTo>
                  <a:lnTo>
                    <a:pt x="285" y="69"/>
                  </a:lnTo>
                  <a:lnTo>
                    <a:pt x="291" y="81"/>
                  </a:lnTo>
                  <a:lnTo>
                    <a:pt x="295" y="95"/>
                  </a:lnTo>
                  <a:lnTo>
                    <a:pt x="289" y="104"/>
                  </a:lnTo>
                  <a:lnTo>
                    <a:pt x="277" y="114"/>
                  </a:lnTo>
                  <a:lnTo>
                    <a:pt x="260" y="120"/>
                  </a:lnTo>
                  <a:lnTo>
                    <a:pt x="243" y="128"/>
                  </a:lnTo>
                  <a:lnTo>
                    <a:pt x="219" y="129"/>
                  </a:lnTo>
                  <a:lnTo>
                    <a:pt x="194" y="129"/>
                  </a:lnTo>
                  <a:lnTo>
                    <a:pt x="165" y="128"/>
                  </a:lnTo>
                  <a:lnTo>
                    <a:pt x="138" y="124"/>
                  </a:lnTo>
                  <a:lnTo>
                    <a:pt x="105" y="116"/>
                  </a:lnTo>
                  <a:lnTo>
                    <a:pt x="78" y="106"/>
                  </a:lnTo>
                  <a:lnTo>
                    <a:pt x="53" y="95"/>
                  </a:lnTo>
                  <a:lnTo>
                    <a:pt x="33" y="85"/>
                  </a:lnTo>
                  <a:lnTo>
                    <a:pt x="16" y="71"/>
                  </a:lnTo>
                  <a:lnTo>
                    <a:pt x="6" y="60"/>
                  </a:lnTo>
                  <a:lnTo>
                    <a:pt x="0" y="4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0" name="Freeform 283"/>
            <p:cNvSpPr>
              <a:spLocks/>
            </p:cNvSpPr>
            <p:nvPr/>
          </p:nvSpPr>
          <p:spPr bwMode="auto">
            <a:xfrm>
              <a:off x="3748" y="2430"/>
              <a:ext cx="136" cy="60"/>
            </a:xfrm>
            <a:custGeom>
              <a:avLst/>
              <a:gdLst>
                <a:gd name="T0" fmla="*/ 0 w 271"/>
                <a:gd name="T1" fmla="*/ 0 h 121"/>
                <a:gd name="T2" fmla="*/ 1 w 271"/>
                <a:gd name="T3" fmla="*/ 0 h 121"/>
                <a:gd name="T4" fmla="*/ 1 w 271"/>
                <a:gd name="T5" fmla="*/ 0 h 121"/>
                <a:gd name="T6" fmla="*/ 1 w 271"/>
                <a:gd name="T7" fmla="*/ 0 h 121"/>
                <a:gd name="T8" fmla="*/ 1 w 271"/>
                <a:gd name="T9" fmla="*/ 0 h 121"/>
                <a:gd name="T10" fmla="*/ 2 w 271"/>
                <a:gd name="T11" fmla="*/ 0 h 121"/>
                <a:gd name="T12" fmla="*/ 2 w 271"/>
                <a:gd name="T13" fmla="*/ 0 h 121"/>
                <a:gd name="T14" fmla="*/ 2 w 271"/>
                <a:gd name="T15" fmla="*/ 0 h 121"/>
                <a:gd name="T16" fmla="*/ 3 w 271"/>
                <a:gd name="T17" fmla="*/ 0 h 121"/>
                <a:gd name="T18" fmla="*/ 3 w 271"/>
                <a:gd name="T19" fmla="*/ 0 h 121"/>
                <a:gd name="T20" fmla="*/ 4 w 271"/>
                <a:gd name="T21" fmla="*/ 0 h 121"/>
                <a:gd name="T22" fmla="*/ 4 w 271"/>
                <a:gd name="T23" fmla="*/ 0 h 121"/>
                <a:gd name="T24" fmla="*/ 4 w 271"/>
                <a:gd name="T25" fmla="*/ 0 h 121"/>
                <a:gd name="T26" fmla="*/ 4 w 271"/>
                <a:gd name="T27" fmla="*/ 0 h 121"/>
                <a:gd name="T28" fmla="*/ 5 w 271"/>
                <a:gd name="T29" fmla="*/ 1 h 121"/>
                <a:gd name="T30" fmla="*/ 5 w 271"/>
                <a:gd name="T31" fmla="*/ 1 h 121"/>
                <a:gd name="T32" fmla="*/ 5 w 271"/>
                <a:gd name="T33" fmla="*/ 1 h 121"/>
                <a:gd name="T34" fmla="*/ 5 w 271"/>
                <a:gd name="T35" fmla="*/ 1 h 121"/>
                <a:gd name="T36" fmla="*/ 4 w 271"/>
                <a:gd name="T37" fmla="*/ 1 h 121"/>
                <a:gd name="T38" fmla="*/ 4 w 271"/>
                <a:gd name="T39" fmla="*/ 1 h 121"/>
                <a:gd name="T40" fmla="*/ 4 w 271"/>
                <a:gd name="T41" fmla="*/ 1 h 121"/>
                <a:gd name="T42" fmla="*/ 4 w 271"/>
                <a:gd name="T43" fmla="*/ 1 h 121"/>
                <a:gd name="T44" fmla="*/ 3 w 271"/>
                <a:gd name="T45" fmla="*/ 1 h 121"/>
                <a:gd name="T46" fmla="*/ 3 w 271"/>
                <a:gd name="T47" fmla="*/ 1 h 121"/>
                <a:gd name="T48" fmla="*/ 2 w 271"/>
                <a:gd name="T49" fmla="*/ 1 h 121"/>
                <a:gd name="T50" fmla="*/ 2 w 271"/>
                <a:gd name="T51" fmla="*/ 1 h 121"/>
                <a:gd name="T52" fmla="*/ 2 w 271"/>
                <a:gd name="T53" fmla="*/ 1 h 121"/>
                <a:gd name="T54" fmla="*/ 1 w 271"/>
                <a:gd name="T55" fmla="*/ 1 h 121"/>
                <a:gd name="T56" fmla="*/ 1 w 271"/>
                <a:gd name="T57" fmla="*/ 1 h 121"/>
                <a:gd name="T58" fmla="*/ 1 w 271"/>
                <a:gd name="T59" fmla="*/ 1 h 121"/>
                <a:gd name="T60" fmla="*/ 1 w 271"/>
                <a:gd name="T61" fmla="*/ 0 h 121"/>
                <a:gd name="T62" fmla="*/ 0 w 271"/>
                <a:gd name="T63" fmla="*/ 0 h 121"/>
                <a:gd name="T64" fmla="*/ 0 w 271"/>
                <a:gd name="T65" fmla="*/ 0 h 1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1"/>
                <a:gd name="T100" fmla="*/ 0 h 121"/>
                <a:gd name="T101" fmla="*/ 271 w 271"/>
                <a:gd name="T102" fmla="*/ 121 h 1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1" h="121">
                  <a:moveTo>
                    <a:pt x="0" y="33"/>
                  </a:moveTo>
                  <a:lnTo>
                    <a:pt x="4" y="22"/>
                  </a:lnTo>
                  <a:lnTo>
                    <a:pt x="13" y="14"/>
                  </a:lnTo>
                  <a:lnTo>
                    <a:pt x="27" y="6"/>
                  </a:lnTo>
                  <a:lnTo>
                    <a:pt x="46" y="4"/>
                  </a:lnTo>
                  <a:lnTo>
                    <a:pt x="68" y="0"/>
                  </a:lnTo>
                  <a:lnTo>
                    <a:pt x="91" y="0"/>
                  </a:lnTo>
                  <a:lnTo>
                    <a:pt x="118" y="2"/>
                  </a:lnTo>
                  <a:lnTo>
                    <a:pt x="147" y="8"/>
                  </a:lnTo>
                  <a:lnTo>
                    <a:pt x="172" y="14"/>
                  </a:lnTo>
                  <a:lnTo>
                    <a:pt x="198" y="22"/>
                  </a:lnTo>
                  <a:lnTo>
                    <a:pt x="219" y="29"/>
                  </a:lnTo>
                  <a:lnTo>
                    <a:pt x="238" y="41"/>
                  </a:lnTo>
                  <a:lnTo>
                    <a:pt x="252" y="53"/>
                  </a:lnTo>
                  <a:lnTo>
                    <a:pt x="264" y="64"/>
                  </a:lnTo>
                  <a:lnTo>
                    <a:pt x="269" y="76"/>
                  </a:lnTo>
                  <a:lnTo>
                    <a:pt x="271" y="88"/>
                  </a:lnTo>
                  <a:lnTo>
                    <a:pt x="265" y="97"/>
                  </a:lnTo>
                  <a:lnTo>
                    <a:pt x="256" y="105"/>
                  </a:lnTo>
                  <a:lnTo>
                    <a:pt x="240" y="111"/>
                  </a:lnTo>
                  <a:lnTo>
                    <a:pt x="225" y="119"/>
                  </a:lnTo>
                  <a:lnTo>
                    <a:pt x="201" y="119"/>
                  </a:lnTo>
                  <a:lnTo>
                    <a:pt x="178" y="121"/>
                  </a:lnTo>
                  <a:lnTo>
                    <a:pt x="153" y="119"/>
                  </a:lnTo>
                  <a:lnTo>
                    <a:pt x="128" y="115"/>
                  </a:lnTo>
                  <a:lnTo>
                    <a:pt x="99" y="105"/>
                  </a:lnTo>
                  <a:lnTo>
                    <a:pt x="73" y="97"/>
                  </a:lnTo>
                  <a:lnTo>
                    <a:pt x="48" y="88"/>
                  </a:lnTo>
                  <a:lnTo>
                    <a:pt x="31" y="78"/>
                  </a:lnTo>
                  <a:lnTo>
                    <a:pt x="15" y="66"/>
                  </a:lnTo>
                  <a:lnTo>
                    <a:pt x="6" y="55"/>
                  </a:lnTo>
                  <a:lnTo>
                    <a:pt x="0" y="4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E0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1" name="Freeform 284"/>
            <p:cNvSpPr>
              <a:spLocks/>
            </p:cNvSpPr>
            <p:nvPr/>
          </p:nvSpPr>
          <p:spPr bwMode="auto">
            <a:xfrm>
              <a:off x="3754" y="2432"/>
              <a:ext cx="125" cy="55"/>
            </a:xfrm>
            <a:custGeom>
              <a:avLst/>
              <a:gdLst>
                <a:gd name="T0" fmla="*/ 0 w 251"/>
                <a:gd name="T1" fmla="*/ 0 h 111"/>
                <a:gd name="T2" fmla="*/ 0 w 251"/>
                <a:gd name="T3" fmla="*/ 0 h 111"/>
                <a:gd name="T4" fmla="*/ 0 w 251"/>
                <a:gd name="T5" fmla="*/ 0 h 111"/>
                <a:gd name="T6" fmla="*/ 0 w 251"/>
                <a:gd name="T7" fmla="*/ 0 h 111"/>
                <a:gd name="T8" fmla="*/ 0 w 251"/>
                <a:gd name="T9" fmla="*/ 0 h 111"/>
                <a:gd name="T10" fmla="*/ 0 w 251"/>
                <a:gd name="T11" fmla="*/ 0 h 111"/>
                <a:gd name="T12" fmla="*/ 1 w 251"/>
                <a:gd name="T13" fmla="*/ 0 h 111"/>
                <a:gd name="T14" fmla="*/ 1 w 251"/>
                <a:gd name="T15" fmla="*/ 0 h 111"/>
                <a:gd name="T16" fmla="*/ 2 w 251"/>
                <a:gd name="T17" fmla="*/ 0 h 111"/>
                <a:gd name="T18" fmla="*/ 2 w 251"/>
                <a:gd name="T19" fmla="*/ 0 h 111"/>
                <a:gd name="T20" fmla="*/ 2 w 251"/>
                <a:gd name="T21" fmla="*/ 0 h 111"/>
                <a:gd name="T22" fmla="*/ 3 w 251"/>
                <a:gd name="T23" fmla="*/ 0 h 111"/>
                <a:gd name="T24" fmla="*/ 3 w 251"/>
                <a:gd name="T25" fmla="*/ 0 h 111"/>
                <a:gd name="T26" fmla="*/ 3 w 251"/>
                <a:gd name="T27" fmla="*/ 0 h 111"/>
                <a:gd name="T28" fmla="*/ 3 w 251"/>
                <a:gd name="T29" fmla="*/ 0 h 111"/>
                <a:gd name="T30" fmla="*/ 3 w 251"/>
                <a:gd name="T31" fmla="*/ 1 h 111"/>
                <a:gd name="T32" fmla="*/ 3 w 251"/>
                <a:gd name="T33" fmla="*/ 1 h 111"/>
                <a:gd name="T34" fmla="*/ 3 w 251"/>
                <a:gd name="T35" fmla="*/ 1 h 111"/>
                <a:gd name="T36" fmla="*/ 3 w 251"/>
                <a:gd name="T37" fmla="*/ 1 h 111"/>
                <a:gd name="T38" fmla="*/ 3 w 251"/>
                <a:gd name="T39" fmla="*/ 1 h 111"/>
                <a:gd name="T40" fmla="*/ 3 w 251"/>
                <a:gd name="T41" fmla="*/ 1 h 111"/>
                <a:gd name="T42" fmla="*/ 2 w 251"/>
                <a:gd name="T43" fmla="*/ 1 h 111"/>
                <a:gd name="T44" fmla="*/ 2 w 251"/>
                <a:gd name="T45" fmla="*/ 1 h 111"/>
                <a:gd name="T46" fmla="*/ 2 w 251"/>
                <a:gd name="T47" fmla="*/ 1 h 111"/>
                <a:gd name="T48" fmla="*/ 1 w 251"/>
                <a:gd name="T49" fmla="*/ 1 h 111"/>
                <a:gd name="T50" fmla="*/ 1 w 251"/>
                <a:gd name="T51" fmla="*/ 1 h 111"/>
                <a:gd name="T52" fmla="*/ 1 w 251"/>
                <a:gd name="T53" fmla="*/ 1 h 111"/>
                <a:gd name="T54" fmla="*/ 0 w 251"/>
                <a:gd name="T55" fmla="*/ 1 h 111"/>
                <a:gd name="T56" fmla="*/ 0 w 251"/>
                <a:gd name="T57" fmla="*/ 1 h 111"/>
                <a:gd name="T58" fmla="*/ 0 w 251"/>
                <a:gd name="T59" fmla="*/ 0 h 111"/>
                <a:gd name="T60" fmla="*/ 0 w 251"/>
                <a:gd name="T61" fmla="*/ 0 h 111"/>
                <a:gd name="T62" fmla="*/ 0 w 251"/>
                <a:gd name="T63" fmla="*/ 0 h 111"/>
                <a:gd name="T64" fmla="*/ 0 w 251"/>
                <a:gd name="T65" fmla="*/ 0 h 1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111"/>
                <a:gd name="T101" fmla="*/ 251 w 251"/>
                <a:gd name="T102" fmla="*/ 111 h 1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111">
                  <a:moveTo>
                    <a:pt x="2" y="33"/>
                  </a:moveTo>
                  <a:lnTo>
                    <a:pt x="4" y="22"/>
                  </a:lnTo>
                  <a:lnTo>
                    <a:pt x="14" y="16"/>
                  </a:lnTo>
                  <a:lnTo>
                    <a:pt x="28" y="8"/>
                  </a:lnTo>
                  <a:lnTo>
                    <a:pt x="45" y="4"/>
                  </a:lnTo>
                  <a:lnTo>
                    <a:pt x="62" y="0"/>
                  </a:lnTo>
                  <a:lnTo>
                    <a:pt x="86" y="0"/>
                  </a:lnTo>
                  <a:lnTo>
                    <a:pt x="109" y="2"/>
                  </a:lnTo>
                  <a:lnTo>
                    <a:pt x="136" y="8"/>
                  </a:lnTo>
                  <a:lnTo>
                    <a:pt x="158" y="12"/>
                  </a:lnTo>
                  <a:lnTo>
                    <a:pt x="181" y="20"/>
                  </a:lnTo>
                  <a:lnTo>
                    <a:pt x="200" y="27"/>
                  </a:lnTo>
                  <a:lnTo>
                    <a:pt x="220" y="39"/>
                  </a:lnTo>
                  <a:lnTo>
                    <a:pt x="231" y="49"/>
                  </a:lnTo>
                  <a:lnTo>
                    <a:pt x="243" y="60"/>
                  </a:lnTo>
                  <a:lnTo>
                    <a:pt x="249" y="72"/>
                  </a:lnTo>
                  <a:lnTo>
                    <a:pt x="251" y="84"/>
                  </a:lnTo>
                  <a:lnTo>
                    <a:pt x="245" y="91"/>
                  </a:lnTo>
                  <a:lnTo>
                    <a:pt x="237" y="99"/>
                  </a:lnTo>
                  <a:lnTo>
                    <a:pt x="223" y="103"/>
                  </a:lnTo>
                  <a:lnTo>
                    <a:pt x="208" y="109"/>
                  </a:lnTo>
                  <a:lnTo>
                    <a:pt x="187" y="109"/>
                  </a:lnTo>
                  <a:lnTo>
                    <a:pt x="165" y="111"/>
                  </a:lnTo>
                  <a:lnTo>
                    <a:pt x="142" y="109"/>
                  </a:lnTo>
                  <a:lnTo>
                    <a:pt x="119" y="105"/>
                  </a:lnTo>
                  <a:lnTo>
                    <a:pt x="92" y="97"/>
                  </a:lnTo>
                  <a:lnTo>
                    <a:pt x="68" y="89"/>
                  </a:lnTo>
                  <a:lnTo>
                    <a:pt x="47" y="80"/>
                  </a:lnTo>
                  <a:lnTo>
                    <a:pt x="31" y="72"/>
                  </a:lnTo>
                  <a:lnTo>
                    <a:pt x="16" y="62"/>
                  </a:lnTo>
                  <a:lnTo>
                    <a:pt x="6" y="53"/>
                  </a:lnTo>
                  <a:lnTo>
                    <a:pt x="0" y="41"/>
                  </a:lnTo>
                  <a:lnTo>
                    <a:pt x="2" y="33"/>
                  </a:lnTo>
                  <a:close/>
                </a:path>
              </a:pathLst>
            </a:custGeom>
            <a:solidFill>
              <a:srgbClr val="E8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2" name="Freeform 285"/>
            <p:cNvSpPr>
              <a:spLocks/>
            </p:cNvSpPr>
            <p:nvPr/>
          </p:nvSpPr>
          <p:spPr bwMode="auto">
            <a:xfrm>
              <a:off x="3761" y="2435"/>
              <a:ext cx="112" cy="49"/>
            </a:xfrm>
            <a:custGeom>
              <a:avLst/>
              <a:gdLst>
                <a:gd name="T0" fmla="*/ 0 w 225"/>
                <a:gd name="T1" fmla="*/ 0 h 99"/>
                <a:gd name="T2" fmla="*/ 0 w 225"/>
                <a:gd name="T3" fmla="*/ 0 h 99"/>
                <a:gd name="T4" fmla="*/ 0 w 225"/>
                <a:gd name="T5" fmla="*/ 0 h 99"/>
                <a:gd name="T6" fmla="*/ 0 w 225"/>
                <a:gd name="T7" fmla="*/ 0 h 99"/>
                <a:gd name="T8" fmla="*/ 0 w 225"/>
                <a:gd name="T9" fmla="*/ 0 h 99"/>
                <a:gd name="T10" fmla="*/ 0 w 225"/>
                <a:gd name="T11" fmla="*/ 0 h 99"/>
                <a:gd name="T12" fmla="*/ 1 w 225"/>
                <a:gd name="T13" fmla="*/ 0 h 99"/>
                <a:gd name="T14" fmla="*/ 1 w 225"/>
                <a:gd name="T15" fmla="*/ 0 h 99"/>
                <a:gd name="T16" fmla="*/ 1 w 225"/>
                <a:gd name="T17" fmla="*/ 0 h 99"/>
                <a:gd name="T18" fmla="*/ 2 w 225"/>
                <a:gd name="T19" fmla="*/ 0 h 99"/>
                <a:gd name="T20" fmla="*/ 2 w 225"/>
                <a:gd name="T21" fmla="*/ 0 h 99"/>
                <a:gd name="T22" fmla="*/ 2 w 225"/>
                <a:gd name="T23" fmla="*/ 0 h 99"/>
                <a:gd name="T24" fmla="*/ 3 w 225"/>
                <a:gd name="T25" fmla="*/ 0 h 99"/>
                <a:gd name="T26" fmla="*/ 3 w 225"/>
                <a:gd name="T27" fmla="*/ 0 h 99"/>
                <a:gd name="T28" fmla="*/ 3 w 225"/>
                <a:gd name="T29" fmla="*/ 0 h 99"/>
                <a:gd name="T30" fmla="*/ 3 w 225"/>
                <a:gd name="T31" fmla="*/ 1 h 99"/>
                <a:gd name="T32" fmla="*/ 3 w 225"/>
                <a:gd name="T33" fmla="*/ 1 h 99"/>
                <a:gd name="T34" fmla="*/ 3 w 225"/>
                <a:gd name="T35" fmla="*/ 1 h 99"/>
                <a:gd name="T36" fmla="*/ 3 w 225"/>
                <a:gd name="T37" fmla="*/ 1 h 99"/>
                <a:gd name="T38" fmla="*/ 3 w 225"/>
                <a:gd name="T39" fmla="*/ 1 h 99"/>
                <a:gd name="T40" fmla="*/ 2 w 225"/>
                <a:gd name="T41" fmla="*/ 1 h 99"/>
                <a:gd name="T42" fmla="*/ 2 w 225"/>
                <a:gd name="T43" fmla="*/ 1 h 99"/>
                <a:gd name="T44" fmla="*/ 2 w 225"/>
                <a:gd name="T45" fmla="*/ 1 h 99"/>
                <a:gd name="T46" fmla="*/ 1 w 225"/>
                <a:gd name="T47" fmla="*/ 1 h 99"/>
                <a:gd name="T48" fmla="*/ 1 w 225"/>
                <a:gd name="T49" fmla="*/ 1 h 99"/>
                <a:gd name="T50" fmla="*/ 1 w 225"/>
                <a:gd name="T51" fmla="*/ 1 h 99"/>
                <a:gd name="T52" fmla="*/ 0 w 225"/>
                <a:gd name="T53" fmla="*/ 1 h 99"/>
                <a:gd name="T54" fmla="*/ 0 w 225"/>
                <a:gd name="T55" fmla="*/ 1 h 99"/>
                <a:gd name="T56" fmla="*/ 0 w 225"/>
                <a:gd name="T57" fmla="*/ 1 h 99"/>
                <a:gd name="T58" fmla="*/ 0 w 225"/>
                <a:gd name="T59" fmla="*/ 0 h 99"/>
                <a:gd name="T60" fmla="*/ 0 w 225"/>
                <a:gd name="T61" fmla="*/ 0 h 99"/>
                <a:gd name="T62" fmla="*/ 0 w 225"/>
                <a:gd name="T63" fmla="*/ 0 h 99"/>
                <a:gd name="T64" fmla="*/ 0 w 225"/>
                <a:gd name="T65" fmla="*/ 0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5"/>
                <a:gd name="T100" fmla="*/ 0 h 99"/>
                <a:gd name="T101" fmla="*/ 225 w 225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5" h="99">
                  <a:moveTo>
                    <a:pt x="2" y="29"/>
                  </a:moveTo>
                  <a:lnTo>
                    <a:pt x="4" y="19"/>
                  </a:lnTo>
                  <a:lnTo>
                    <a:pt x="12" y="14"/>
                  </a:lnTo>
                  <a:lnTo>
                    <a:pt x="23" y="6"/>
                  </a:lnTo>
                  <a:lnTo>
                    <a:pt x="39" y="4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99" y="2"/>
                  </a:lnTo>
                  <a:lnTo>
                    <a:pt x="122" y="8"/>
                  </a:lnTo>
                  <a:lnTo>
                    <a:pt x="142" y="12"/>
                  </a:lnTo>
                  <a:lnTo>
                    <a:pt x="163" y="19"/>
                  </a:lnTo>
                  <a:lnTo>
                    <a:pt x="180" y="27"/>
                  </a:lnTo>
                  <a:lnTo>
                    <a:pt x="198" y="37"/>
                  </a:lnTo>
                  <a:lnTo>
                    <a:pt x="209" y="45"/>
                  </a:lnTo>
                  <a:lnTo>
                    <a:pt x="219" y="54"/>
                  </a:lnTo>
                  <a:lnTo>
                    <a:pt x="223" y="64"/>
                  </a:lnTo>
                  <a:lnTo>
                    <a:pt x="225" y="74"/>
                  </a:lnTo>
                  <a:lnTo>
                    <a:pt x="219" y="82"/>
                  </a:lnTo>
                  <a:lnTo>
                    <a:pt x="213" y="89"/>
                  </a:lnTo>
                  <a:lnTo>
                    <a:pt x="200" y="93"/>
                  </a:lnTo>
                  <a:lnTo>
                    <a:pt x="186" y="99"/>
                  </a:lnTo>
                  <a:lnTo>
                    <a:pt x="167" y="99"/>
                  </a:lnTo>
                  <a:lnTo>
                    <a:pt x="147" y="99"/>
                  </a:lnTo>
                  <a:lnTo>
                    <a:pt x="126" y="97"/>
                  </a:lnTo>
                  <a:lnTo>
                    <a:pt x="105" y="95"/>
                  </a:lnTo>
                  <a:lnTo>
                    <a:pt x="81" y="87"/>
                  </a:lnTo>
                  <a:lnTo>
                    <a:pt x="60" y="82"/>
                  </a:lnTo>
                  <a:lnTo>
                    <a:pt x="43" y="74"/>
                  </a:lnTo>
                  <a:lnTo>
                    <a:pt x="29" y="66"/>
                  </a:lnTo>
                  <a:lnTo>
                    <a:pt x="16" y="56"/>
                  </a:lnTo>
                  <a:lnTo>
                    <a:pt x="6" y="47"/>
                  </a:lnTo>
                  <a:lnTo>
                    <a:pt x="0" y="37"/>
                  </a:lnTo>
                  <a:lnTo>
                    <a:pt x="2" y="29"/>
                  </a:lnTo>
                  <a:close/>
                </a:path>
              </a:pathLst>
            </a:custGeom>
            <a:solidFill>
              <a:srgbClr val="F0A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3" name="Freeform 286"/>
            <p:cNvSpPr>
              <a:spLocks/>
            </p:cNvSpPr>
            <p:nvPr/>
          </p:nvSpPr>
          <p:spPr bwMode="auto">
            <a:xfrm>
              <a:off x="3767" y="2437"/>
              <a:ext cx="102" cy="44"/>
            </a:xfrm>
            <a:custGeom>
              <a:avLst/>
              <a:gdLst>
                <a:gd name="T0" fmla="*/ 1 w 203"/>
                <a:gd name="T1" fmla="*/ 1 h 87"/>
                <a:gd name="T2" fmla="*/ 1 w 203"/>
                <a:gd name="T3" fmla="*/ 1 h 87"/>
                <a:gd name="T4" fmla="*/ 1 w 203"/>
                <a:gd name="T5" fmla="*/ 1 h 87"/>
                <a:gd name="T6" fmla="*/ 1 w 203"/>
                <a:gd name="T7" fmla="*/ 1 h 87"/>
                <a:gd name="T8" fmla="*/ 1 w 203"/>
                <a:gd name="T9" fmla="*/ 1 h 87"/>
                <a:gd name="T10" fmla="*/ 1 w 203"/>
                <a:gd name="T11" fmla="*/ 0 h 87"/>
                <a:gd name="T12" fmla="*/ 2 w 203"/>
                <a:gd name="T13" fmla="*/ 0 h 87"/>
                <a:gd name="T14" fmla="*/ 2 w 203"/>
                <a:gd name="T15" fmla="*/ 1 h 87"/>
                <a:gd name="T16" fmla="*/ 2 w 203"/>
                <a:gd name="T17" fmla="*/ 1 h 87"/>
                <a:gd name="T18" fmla="*/ 2 w 203"/>
                <a:gd name="T19" fmla="*/ 1 h 87"/>
                <a:gd name="T20" fmla="*/ 3 w 203"/>
                <a:gd name="T21" fmla="*/ 1 h 87"/>
                <a:gd name="T22" fmla="*/ 3 w 203"/>
                <a:gd name="T23" fmla="*/ 1 h 87"/>
                <a:gd name="T24" fmla="*/ 3 w 203"/>
                <a:gd name="T25" fmla="*/ 1 h 87"/>
                <a:gd name="T26" fmla="*/ 3 w 203"/>
                <a:gd name="T27" fmla="*/ 1 h 87"/>
                <a:gd name="T28" fmla="*/ 4 w 203"/>
                <a:gd name="T29" fmla="*/ 1 h 87"/>
                <a:gd name="T30" fmla="*/ 4 w 203"/>
                <a:gd name="T31" fmla="*/ 1 h 87"/>
                <a:gd name="T32" fmla="*/ 4 w 203"/>
                <a:gd name="T33" fmla="*/ 2 h 87"/>
                <a:gd name="T34" fmla="*/ 4 w 203"/>
                <a:gd name="T35" fmla="*/ 2 h 87"/>
                <a:gd name="T36" fmla="*/ 3 w 203"/>
                <a:gd name="T37" fmla="*/ 2 h 87"/>
                <a:gd name="T38" fmla="*/ 3 w 203"/>
                <a:gd name="T39" fmla="*/ 2 h 87"/>
                <a:gd name="T40" fmla="*/ 3 w 203"/>
                <a:gd name="T41" fmla="*/ 2 h 87"/>
                <a:gd name="T42" fmla="*/ 3 w 203"/>
                <a:gd name="T43" fmla="*/ 2 h 87"/>
                <a:gd name="T44" fmla="*/ 3 w 203"/>
                <a:gd name="T45" fmla="*/ 2 h 87"/>
                <a:gd name="T46" fmla="*/ 2 w 203"/>
                <a:gd name="T47" fmla="*/ 2 h 87"/>
                <a:gd name="T48" fmla="*/ 2 w 203"/>
                <a:gd name="T49" fmla="*/ 2 h 87"/>
                <a:gd name="T50" fmla="*/ 2 w 203"/>
                <a:gd name="T51" fmla="*/ 2 h 87"/>
                <a:gd name="T52" fmla="*/ 1 w 203"/>
                <a:gd name="T53" fmla="*/ 2 h 87"/>
                <a:gd name="T54" fmla="*/ 1 w 203"/>
                <a:gd name="T55" fmla="*/ 2 h 87"/>
                <a:gd name="T56" fmla="*/ 1 w 203"/>
                <a:gd name="T57" fmla="*/ 1 h 87"/>
                <a:gd name="T58" fmla="*/ 1 w 203"/>
                <a:gd name="T59" fmla="*/ 1 h 87"/>
                <a:gd name="T60" fmla="*/ 1 w 203"/>
                <a:gd name="T61" fmla="*/ 1 h 87"/>
                <a:gd name="T62" fmla="*/ 0 w 203"/>
                <a:gd name="T63" fmla="*/ 1 h 87"/>
                <a:gd name="T64" fmla="*/ 1 w 203"/>
                <a:gd name="T65" fmla="*/ 1 h 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3"/>
                <a:gd name="T100" fmla="*/ 0 h 87"/>
                <a:gd name="T101" fmla="*/ 203 w 203"/>
                <a:gd name="T102" fmla="*/ 87 h 8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3" h="87">
                  <a:moveTo>
                    <a:pt x="2" y="25"/>
                  </a:moveTo>
                  <a:lnTo>
                    <a:pt x="3" y="15"/>
                  </a:lnTo>
                  <a:lnTo>
                    <a:pt x="11" y="10"/>
                  </a:lnTo>
                  <a:lnTo>
                    <a:pt x="21" y="4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7" y="0"/>
                  </a:lnTo>
                  <a:lnTo>
                    <a:pt x="87" y="2"/>
                  </a:lnTo>
                  <a:lnTo>
                    <a:pt x="108" y="8"/>
                  </a:lnTo>
                  <a:lnTo>
                    <a:pt x="126" y="10"/>
                  </a:lnTo>
                  <a:lnTo>
                    <a:pt x="145" y="15"/>
                  </a:lnTo>
                  <a:lnTo>
                    <a:pt x="161" y="23"/>
                  </a:lnTo>
                  <a:lnTo>
                    <a:pt x="176" y="31"/>
                  </a:lnTo>
                  <a:lnTo>
                    <a:pt x="186" y="39"/>
                  </a:lnTo>
                  <a:lnTo>
                    <a:pt x="195" y="48"/>
                  </a:lnTo>
                  <a:lnTo>
                    <a:pt x="199" y="56"/>
                  </a:lnTo>
                  <a:lnTo>
                    <a:pt x="203" y="66"/>
                  </a:lnTo>
                  <a:lnTo>
                    <a:pt x="197" y="72"/>
                  </a:lnTo>
                  <a:lnTo>
                    <a:pt x="190" y="77"/>
                  </a:lnTo>
                  <a:lnTo>
                    <a:pt x="178" y="81"/>
                  </a:lnTo>
                  <a:lnTo>
                    <a:pt x="166" y="87"/>
                  </a:lnTo>
                  <a:lnTo>
                    <a:pt x="149" y="87"/>
                  </a:lnTo>
                  <a:lnTo>
                    <a:pt x="133" y="87"/>
                  </a:lnTo>
                  <a:lnTo>
                    <a:pt x="114" y="85"/>
                  </a:lnTo>
                  <a:lnTo>
                    <a:pt x="95" y="85"/>
                  </a:lnTo>
                  <a:lnTo>
                    <a:pt x="71" y="79"/>
                  </a:lnTo>
                  <a:lnTo>
                    <a:pt x="54" y="74"/>
                  </a:lnTo>
                  <a:lnTo>
                    <a:pt x="36" y="66"/>
                  </a:lnTo>
                  <a:lnTo>
                    <a:pt x="25" y="58"/>
                  </a:lnTo>
                  <a:lnTo>
                    <a:pt x="11" y="48"/>
                  </a:lnTo>
                  <a:lnTo>
                    <a:pt x="3" y="41"/>
                  </a:lnTo>
                  <a:lnTo>
                    <a:pt x="0" y="31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F7B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4" name="Freeform 287"/>
            <p:cNvSpPr>
              <a:spLocks/>
            </p:cNvSpPr>
            <p:nvPr/>
          </p:nvSpPr>
          <p:spPr bwMode="auto">
            <a:xfrm>
              <a:off x="3773" y="2440"/>
              <a:ext cx="91" cy="39"/>
            </a:xfrm>
            <a:custGeom>
              <a:avLst/>
              <a:gdLst>
                <a:gd name="T0" fmla="*/ 0 w 183"/>
                <a:gd name="T1" fmla="*/ 1 h 77"/>
                <a:gd name="T2" fmla="*/ 0 w 183"/>
                <a:gd name="T3" fmla="*/ 1 h 77"/>
                <a:gd name="T4" fmla="*/ 0 w 183"/>
                <a:gd name="T5" fmla="*/ 1 h 77"/>
                <a:gd name="T6" fmla="*/ 0 w 183"/>
                <a:gd name="T7" fmla="*/ 1 h 77"/>
                <a:gd name="T8" fmla="*/ 0 w 183"/>
                <a:gd name="T9" fmla="*/ 1 h 77"/>
                <a:gd name="T10" fmla="*/ 0 w 183"/>
                <a:gd name="T11" fmla="*/ 0 h 77"/>
                <a:gd name="T12" fmla="*/ 0 w 183"/>
                <a:gd name="T13" fmla="*/ 0 h 77"/>
                <a:gd name="T14" fmla="*/ 1 w 183"/>
                <a:gd name="T15" fmla="*/ 0 h 77"/>
                <a:gd name="T16" fmla="*/ 1 w 183"/>
                <a:gd name="T17" fmla="*/ 1 h 77"/>
                <a:gd name="T18" fmla="*/ 1 w 183"/>
                <a:gd name="T19" fmla="*/ 1 h 77"/>
                <a:gd name="T20" fmla="*/ 2 w 183"/>
                <a:gd name="T21" fmla="*/ 1 h 77"/>
                <a:gd name="T22" fmla="*/ 2 w 183"/>
                <a:gd name="T23" fmla="*/ 1 h 77"/>
                <a:gd name="T24" fmla="*/ 2 w 183"/>
                <a:gd name="T25" fmla="*/ 1 h 77"/>
                <a:gd name="T26" fmla="*/ 2 w 183"/>
                <a:gd name="T27" fmla="*/ 1 h 77"/>
                <a:gd name="T28" fmla="*/ 2 w 183"/>
                <a:gd name="T29" fmla="*/ 1 h 77"/>
                <a:gd name="T30" fmla="*/ 2 w 183"/>
                <a:gd name="T31" fmla="*/ 1 h 77"/>
                <a:gd name="T32" fmla="*/ 2 w 183"/>
                <a:gd name="T33" fmla="*/ 1 h 77"/>
                <a:gd name="T34" fmla="*/ 2 w 183"/>
                <a:gd name="T35" fmla="*/ 1 h 77"/>
                <a:gd name="T36" fmla="*/ 2 w 183"/>
                <a:gd name="T37" fmla="*/ 2 h 77"/>
                <a:gd name="T38" fmla="*/ 2 w 183"/>
                <a:gd name="T39" fmla="*/ 2 h 77"/>
                <a:gd name="T40" fmla="*/ 2 w 183"/>
                <a:gd name="T41" fmla="*/ 2 h 77"/>
                <a:gd name="T42" fmla="*/ 2 w 183"/>
                <a:gd name="T43" fmla="*/ 2 h 77"/>
                <a:gd name="T44" fmla="*/ 1 w 183"/>
                <a:gd name="T45" fmla="*/ 2 h 77"/>
                <a:gd name="T46" fmla="*/ 1 w 183"/>
                <a:gd name="T47" fmla="*/ 2 h 77"/>
                <a:gd name="T48" fmla="*/ 1 w 183"/>
                <a:gd name="T49" fmla="*/ 2 h 77"/>
                <a:gd name="T50" fmla="*/ 1 w 183"/>
                <a:gd name="T51" fmla="*/ 2 h 77"/>
                <a:gd name="T52" fmla="*/ 0 w 183"/>
                <a:gd name="T53" fmla="*/ 1 h 77"/>
                <a:gd name="T54" fmla="*/ 0 w 183"/>
                <a:gd name="T55" fmla="*/ 1 h 77"/>
                <a:gd name="T56" fmla="*/ 0 w 183"/>
                <a:gd name="T57" fmla="*/ 1 h 77"/>
                <a:gd name="T58" fmla="*/ 0 w 183"/>
                <a:gd name="T59" fmla="*/ 1 h 77"/>
                <a:gd name="T60" fmla="*/ 0 w 183"/>
                <a:gd name="T61" fmla="*/ 1 h 77"/>
                <a:gd name="T62" fmla="*/ 0 w 183"/>
                <a:gd name="T63" fmla="*/ 1 h 77"/>
                <a:gd name="T64" fmla="*/ 0 w 183"/>
                <a:gd name="T65" fmla="*/ 1 h 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3"/>
                <a:gd name="T100" fmla="*/ 0 h 77"/>
                <a:gd name="T101" fmla="*/ 183 w 183"/>
                <a:gd name="T102" fmla="*/ 77 h 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3" h="77">
                  <a:moveTo>
                    <a:pt x="2" y="23"/>
                  </a:moveTo>
                  <a:lnTo>
                    <a:pt x="4" y="15"/>
                  </a:lnTo>
                  <a:lnTo>
                    <a:pt x="12" y="9"/>
                  </a:lnTo>
                  <a:lnTo>
                    <a:pt x="20" y="4"/>
                  </a:lnTo>
                  <a:lnTo>
                    <a:pt x="33" y="2"/>
                  </a:lnTo>
                  <a:lnTo>
                    <a:pt x="45" y="0"/>
                  </a:lnTo>
                  <a:lnTo>
                    <a:pt x="62" y="0"/>
                  </a:lnTo>
                  <a:lnTo>
                    <a:pt x="80" y="0"/>
                  </a:lnTo>
                  <a:lnTo>
                    <a:pt x="99" y="4"/>
                  </a:lnTo>
                  <a:lnTo>
                    <a:pt x="115" y="7"/>
                  </a:lnTo>
                  <a:lnTo>
                    <a:pt x="132" y="13"/>
                  </a:lnTo>
                  <a:lnTo>
                    <a:pt x="146" y="19"/>
                  </a:lnTo>
                  <a:lnTo>
                    <a:pt x="159" y="27"/>
                  </a:lnTo>
                  <a:lnTo>
                    <a:pt x="169" y="33"/>
                  </a:lnTo>
                  <a:lnTo>
                    <a:pt x="177" y="42"/>
                  </a:lnTo>
                  <a:lnTo>
                    <a:pt x="181" y="48"/>
                  </a:lnTo>
                  <a:lnTo>
                    <a:pt x="183" y="58"/>
                  </a:lnTo>
                  <a:lnTo>
                    <a:pt x="177" y="62"/>
                  </a:lnTo>
                  <a:lnTo>
                    <a:pt x="171" y="68"/>
                  </a:lnTo>
                  <a:lnTo>
                    <a:pt x="159" y="71"/>
                  </a:lnTo>
                  <a:lnTo>
                    <a:pt x="150" y="75"/>
                  </a:lnTo>
                  <a:lnTo>
                    <a:pt x="134" y="75"/>
                  </a:lnTo>
                  <a:lnTo>
                    <a:pt x="119" y="77"/>
                  </a:lnTo>
                  <a:lnTo>
                    <a:pt x="101" y="75"/>
                  </a:lnTo>
                  <a:lnTo>
                    <a:pt x="86" y="75"/>
                  </a:lnTo>
                  <a:lnTo>
                    <a:pt x="66" y="70"/>
                  </a:lnTo>
                  <a:lnTo>
                    <a:pt x="51" y="64"/>
                  </a:lnTo>
                  <a:lnTo>
                    <a:pt x="35" y="58"/>
                  </a:lnTo>
                  <a:lnTo>
                    <a:pt x="23" y="52"/>
                  </a:lnTo>
                  <a:lnTo>
                    <a:pt x="12" y="42"/>
                  </a:lnTo>
                  <a:lnTo>
                    <a:pt x="6" y="37"/>
                  </a:lnTo>
                  <a:lnTo>
                    <a:pt x="0" y="29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5" name="Freeform 288"/>
            <p:cNvSpPr>
              <a:spLocks/>
            </p:cNvSpPr>
            <p:nvPr/>
          </p:nvSpPr>
          <p:spPr bwMode="auto">
            <a:xfrm>
              <a:off x="3777" y="2357"/>
              <a:ext cx="130" cy="75"/>
            </a:xfrm>
            <a:custGeom>
              <a:avLst/>
              <a:gdLst>
                <a:gd name="T0" fmla="*/ 1 w 260"/>
                <a:gd name="T1" fmla="*/ 1 h 149"/>
                <a:gd name="T2" fmla="*/ 1 w 260"/>
                <a:gd name="T3" fmla="*/ 1 h 149"/>
                <a:gd name="T4" fmla="*/ 1 w 260"/>
                <a:gd name="T5" fmla="*/ 1 h 149"/>
                <a:gd name="T6" fmla="*/ 1 w 260"/>
                <a:gd name="T7" fmla="*/ 0 h 149"/>
                <a:gd name="T8" fmla="*/ 1 w 260"/>
                <a:gd name="T9" fmla="*/ 0 h 149"/>
                <a:gd name="T10" fmla="*/ 1 w 260"/>
                <a:gd name="T11" fmla="*/ 0 h 149"/>
                <a:gd name="T12" fmla="*/ 1 w 260"/>
                <a:gd name="T13" fmla="*/ 1 h 149"/>
                <a:gd name="T14" fmla="*/ 1 w 260"/>
                <a:gd name="T15" fmla="*/ 1 h 149"/>
                <a:gd name="T16" fmla="*/ 2 w 260"/>
                <a:gd name="T17" fmla="*/ 1 h 149"/>
                <a:gd name="T18" fmla="*/ 2 w 260"/>
                <a:gd name="T19" fmla="*/ 1 h 149"/>
                <a:gd name="T20" fmla="*/ 3 w 260"/>
                <a:gd name="T21" fmla="*/ 1 h 149"/>
                <a:gd name="T22" fmla="*/ 3 w 260"/>
                <a:gd name="T23" fmla="*/ 1 h 149"/>
                <a:gd name="T24" fmla="*/ 3 w 260"/>
                <a:gd name="T25" fmla="*/ 2 h 149"/>
                <a:gd name="T26" fmla="*/ 3 w 260"/>
                <a:gd name="T27" fmla="*/ 2 h 149"/>
                <a:gd name="T28" fmla="*/ 4 w 260"/>
                <a:gd name="T29" fmla="*/ 2 h 149"/>
                <a:gd name="T30" fmla="*/ 4 w 260"/>
                <a:gd name="T31" fmla="*/ 2 h 149"/>
                <a:gd name="T32" fmla="*/ 4 w 260"/>
                <a:gd name="T33" fmla="*/ 2 h 149"/>
                <a:gd name="T34" fmla="*/ 3 w 260"/>
                <a:gd name="T35" fmla="*/ 3 h 149"/>
                <a:gd name="T36" fmla="*/ 3 w 260"/>
                <a:gd name="T37" fmla="*/ 3 h 149"/>
                <a:gd name="T38" fmla="*/ 3 w 260"/>
                <a:gd name="T39" fmla="*/ 3 h 149"/>
                <a:gd name="T40" fmla="*/ 3 w 260"/>
                <a:gd name="T41" fmla="*/ 3 h 149"/>
                <a:gd name="T42" fmla="*/ 2 w 260"/>
                <a:gd name="T43" fmla="*/ 3 h 149"/>
                <a:gd name="T44" fmla="*/ 2 w 260"/>
                <a:gd name="T45" fmla="*/ 3 h 149"/>
                <a:gd name="T46" fmla="*/ 2 w 260"/>
                <a:gd name="T47" fmla="*/ 3 h 149"/>
                <a:gd name="T48" fmla="*/ 1 w 260"/>
                <a:gd name="T49" fmla="*/ 3 h 149"/>
                <a:gd name="T50" fmla="*/ 1 w 260"/>
                <a:gd name="T51" fmla="*/ 2 h 149"/>
                <a:gd name="T52" fmla="*/ 1 w 260"/>
                <a:gd name="T53" fmla="*/ 2 h 149"/>
                <a:gd name="T54" fmla="*/ 1 w 260"/>
                <a:gd name="T55" fmla="*/ 2 h 149"/>
                <a:gd name="T56" fmla="*/ 1 w 260"/>
                <a:gd name="T57" fmla="*/ 2 h 149"/>
                <a:gd name="T58" fmla="*/ 1 w 260"/>
                <a:gd name="T59" fmla="*/ 1 h 149"/>
                <a:gd name="T60" fmla="*/ 1 w 260"/>
                <a:gd name="T61" fmla="*/ 1 h 149"/>
                <a:gd name="T62" fmla="*/ 0 w 260"/>
                <a:gd name="T63" fmla="*/ 1 h 149"/>
                <a:gd name="T64" fmla="*/ 1 w 260"/>
                <a:gd name="T65" fmla="*/ 1 h 1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0"/>
                <a:gd name="T100" fmla="*/ 0 h 149"/>
                <a:gd name="T101" fmla="*/ 260 w 260"/>
                <a:gd name="T102" fmla="*/ 149 h 1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0" h="149">
                  <a:moveTo>
                    <a:pt x="4" y="25"/>
                  </a:moveTo>
                  <a:lnTo>
                    <a:pt x="10" y="14"/>
                  </a:lnTo>
                  <a:lnTo>
                    <a:pt x="21" y="6"/>
                  </a:lnTo>
                  <a:lnTo>
                    <a:pt x="37" y="0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4"/>
                  </a:lnTo>
                  <a:lnTo>
                    <a:pt x="126" y="10"/>
                  </a:lnTo>
                  <a:lnTo>
                    <a:pt x="153" y="21"/>
                  </a:lnTo>
                  <a:lnTo>
                    <a:pt x="175" y="31"/>
                  </a:lnTo>
                  <a:lnTo>
                    <a:pt x="198" y="43"/>
                  </a:lnTo>
                  <a:lnTo>
                    <a:pt x="217" y="56"/>
                  </a:lnTo>
                  <a:lnTo>
                    <a:pt x="235" y="70"/>
                  </a:lnTo>
                  <a:lnTo>
                    <a:pt x="246" y="83"/>
                  </a:lnTo>
                  <a:lnTo>
                    <a:pt x="256" y="97"/>
                  </a:lnTo>
                  <a:lnTo>
                    <a:pt x="260" y="111"/>
                  </a:lnTo>
                  <a:lnTo>
                    <a:pt x="260" y="126"/>
                  </a:lnTo>
                  <a:lnTo>
                    <a:pt x="250" y="134"/>
                  </a:lnTo>
                  <a:lnTo>
                    <a:pt x="239" y="142"/>
                  </a:lnTo>
                  <a:lnTo>
                    <a:pt x="223" y="145"/>
                  </a:lnTo>
                  <a:lnTo>
                    <a:pt x="206" y="149"/>
                  </a:lnTo>
                  <a:lnTo>
                    <a:pt x="182" y="147"/>
                  </a:lnTo>
                  <a:lnTo>
                    <a:pt x="159" y="143"/>
                  </a:lnTo>
                  <a:lnTo>
                    <a:pt x="134" y="138"/>
                  </a:lnTo>
                  <a:lnTo>
                    <a:pt x="111" y="132"/>
                  </a:lnTo>
                  <a:lnTo>
                    <a:pt x="83" y="118"/>
                  </a:lnTo>
                  <a:lnTo>
                    <a:pt x="62" y="105"/>
                  </a:lnTo>
                  <a:lnTo>
                    <a:pt x="41" y="91"/>
                  </a:lnTo>
                  <a:lnTo>
                    <a:pt x="25" y="78"/>
                  </a:lnTo>
                  <a:lnTo>
                    <a:pt x="12" y="62"/>
                  </a:lnTo>
                  <a:lnTo>
                    <a:pt x="4" y="48"/>
                  </a:lnTo>
                  <a:lnTo>
                    <a:pt x="0" y="37"/>
                  </a:lnTo>
                  <a:lnTo>
                    <a:pt x="4" y="25"/>
                  </a:lnTo>
                  <a:close/>
                </a:path>
              </a:pathLst>
            </a:custGeom>
            <a:solidFill>
              <a:srgbClr val="D96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6" name="Freeform 289"/>
            <p:cNvSpPr>
              <a:spLocks/>
            </p:cNvSpPr>
            <p:nvPr/>
          </p:nvSpPr>
          <p:spPr bwMode="auto">
            <a:xfrm>
              <a:off x="3783" y="2360"/>
              <a:ext cx="118" cy="69"/>
            </a:xfrm>
            <a:custGeom>
              <a:avLst/>
              <a:gdLst>
                <a:gd name="T0" fmla="*/ 1 w 236"/>
                <a:gd name="T1" fmla="*/ 1 h 137"/>
                <a:gd name="T2" fmla="*/ 1 w 236"/>
                <a:gd name="T3" fmla="*/ 1 h 137"/>
                <a:gd name="T4" fmla="*/ 1 w 236"/>
                <a:gd name="T5" fmla="*/ 1 h 137"/>
                <a:gd name="T6" fmla="*/ 1 w 236"/>
                <a:gd name="T7" fmla="*/ 1 h 137"/>
                <a:gd name="T8" fmla="*/ 1 w 236"/>
                <a:gd name="T9" fmla="*/ 1 h 137"/>
                <a:gd name="T10" fmla="*/ 2 w 236"/>
                <a:gd name="T11" fmla="*/ 0 h 137"/>
                <a:gd name="T12" fmla="*/ 2 w 236"/>
                <a:gd name="T13" fmla="*/ 1 h 137"/>
                <a:gd name="T14" fmla="*/ 2 w 236"/>
                <a:gd name="T15" fmla="*/ 1 h 137"/>
                <a:gd name="T16" fmla="*/ 3 w 236"/>
                <a:gd name="T17" fmla="*/ 1 h 137"/>
                <a:gd name="T18" fmla="*/ 3 w 236"/>
                <a:gd name="T19" fmla="*/ 1 h 137"/>
                <a:gd name="T20" fmla="*/ 3 w 236"/>
                <a:gd name="T21" fmla="*/ 1 h 137"/>
                <a:gd name="T22" fmla="*/ 4 w 236"/>
                <a:gd name="T23" fmla="*/ 1 h 137"/>
                <a:gd name="T24" fmla="*/ 4 w 236"/>
                <a:gd name="T25" fmla="*/ 2 h 137"/>
                <a:gd name="T26" fmla="*/ 4 w 236"/>
                <a:gd name="T27" fmla="*/ 2 h 137"/>
                <a:gd name="T28" fmla="*/ 4 w 236"/>
                <a:gd name="T29" fmla="*/ 2 h 137"/>
                <a:gd name="T30" fmla="*/ 4 w 236"/>
                <a:gd name="T31" fmla="*/ 2 h 137"/>
                <a:gd name="T32" fmla="*/ 4 w 236"/>
                <a:gd name="T33" fmla="*/ 2 h 137"/>
                <a:gd name="T34" fmla="*/ 4 w 236"/>
                <a:gd name="T35" fmla="*/ 2 h 137"/>
                <a:gd name="T36" fmla="*/ 4 w 236"/>
                <a:gd name="T37" fmla="*/ 3 h 137"/>
                <a:gd name="T38" fmla="*/ 4 w 236"/>
                <a:gd name="T39" fmla="*/ 3 h 137"/>
                <a:gd name="T40" fmla="*/ 3 w 236"/>
                <a:gd name="T41" fmla="*/ 3 h 137"/>
                <a:gd name="T42" fmla="*/ 3 w 236"/>
                <a:gd name="T43" fmla="*/ 3 h 137"/>
                <a:gd name="T44" fmla="*/ 3 w 236"/>
                <a:gd name="T45" fmla="*/ 3 h 137"/>
                <a:gd name="T46" fmla="*/ 2 w 236"/>
                <a:gd name="T47" fmla="*/ 2 h 137"/>
                <a:gd name="T48" fmla="*/ 2 w 236"/>
                <a:gd name="T49" fmla="*/ 2 h 137"/>
                <a:gd name="T50" fmla="*/ 2 w 236"/>
                <a:gd name="T51" fmla="*/ 2 h 137"/>
                <a:gd name="T52" fmla="*/ 1 w 236"/>
                <a:gd name="T53" fmla="*/ 2 h 137"/>
                <a:gd name="T54" fmla="*/ 1 w 236"/>
                <a:gd name="T55" fmla="*/ 2 h 137"/>
                <a:gd name="T56" fmla="*/ 1 w 236"/>
                <a:gd name="T57" fmla="*/ 2 h 137"/>
                <a:gd name="T58" fmla="*/ 1 w 236"/>
                <a:gd name="T59" fmla="*/ 1 h 137"/>
                <a:gd name="T60" fmla="*/ 1 w 236"/>
                <a:gd name="T61" fmla="*/ 1 h 137"/>
                <a:gd name="T62" fmla="*/ 0 w 236"/>
                <a:gd name="T63" fmla="*/ 1 h 137"/>
                <a:gd name="T64" fmla="*/ 1 w 236"/>
                <a:gd name="T65" fmla="*/ 1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137"/>
                <a:gd name="T101" fmla="*/ 236 w 236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137">
                  <a:moveTo>
                    <a:pt x="3" y="23"/>
                  </a:moveTo>
                  <a:lnTo>
                    <a:pt x="7" y="11"/>
                  </a:lnTo>
                  <a:lnTo>
                    <a:pt x="19" y="6"/>
                  </a:lnTo>
                  <a:lnTo>
                    <a:pt x="33" y="2"/>
                  </a:lnTo>
                  <a:lnTo>
                    <a:pt x="52" y="2"/>
                  </a:lnTo>
                  <a:lnTo>
                    <a:pt x="69" y="0"/>
                  </a:lnTo>
                  <a:lnTo>
                    <a:pt x="93" y="4"/>
                  </a:lnTo>
                  <a:lnTo>
                    <a:pt x="116" y="10"/>
                  </a:lnTo>
                  <a:lnTo>
                    <a:pt x="141" y="19"/>
                  </a:lnTo>
                  <a:lnTo>
                    <a:pt x="163" y="27"/>
                  </a:lnTo>
                  <a:lnTo>
                    <a:pt x="184" y="39"/>
                  </a:lnTo>
                  <a:lnTo>
                    <a:pt x="199" y="52"/>
                  </a:lnTo>
                  <a:lnTo>
                    <a:pt x="217" y="66"/>
                  </a:lnTo>
                  <a:lnTo>
                    <a:pt x="227" y="77"/>
                  </a:lnTo>
                  <a:lnTo>
                    <a:pt x="234" y="91"/>
                  </a:lnTo>
                  <a:lnTo>
                    <a:pt x="236" y="103"/>
                  </a:lnTo>
                  <a:lnTo>
                    <a:pt x="236" y="114"/>
                  </a:lnTo>
                  <a:lnTo>
                    <a:pt x="228" y="122"/>
                  </a:lnTo>
                  <a:lnTo>
                    <a:pt x="219" y="130"/>
                  </a:lnTo>
                  <a:lnTo>
                    <a:pt x="203" y="134"/>
                  </a:lnTo>
                  <a:lnTo>
                    <a:pt x="188" y="137"/>
                  </a:lnTo>
                  <a:lnTo>
                    <a:pt x="166" y="136"/>
                  </a:lnTo>
                  <a:lnTo>
                    <a:pt x="145" y="134"/>
                  </a:lnTo>
                  <a:lnTo>
                    <a:pt x="122" y="128"/>
                  </a:lnTo>
                  <a:lnTo>
                    <a:pt x="100" y="120"/>
                  </a:lnTo>
                  <a:lnTo>
                    <a:pt x="75" y="108"/>
                  </a:lnTo>
                  <a:lnTo>
                    <a:pt x="56" y="97"/>
                  </a:lnTo>
                  <a:lnTo>
                    <a:pt x="36" y="83"/>
                  </a:lnTo>
                  <a:lnTo>
                    <a:pt x="23" y="72"/>
                  </a:lnTo>
                  <a:lnTo>
                    <a:pt x="9" y="58"/>
                  </a:lnTo>
                  <a:lnTo>
                    <a:pt x="3" y="44"/>
                  </a:lnTo>
                  <a:lnTo>
                    <a:pt x="0" y="33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E0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7" name="Freeform 290"/>
            <p:cNvSpPr>
              <a:spLocks/>
            </p:cNvSpPr>
            <p:nvPr/>
          </p:nvSpPr>
          <p:spPr bwMode="auto">
            <a:xfrm>
              <a:off x="3789" y="2363"/>
              <a:ext cx="108" cy="62"/>
            </a:xfrm>
            <a:custGeom>
              <a:avLst/>
              <a:gdLst>
                <a:gd name="T0" fmla="*/ 0 w 217"/>
                <a:gd name="T1" fmla="*/ 1 h 124"/>
                <a:gd name="T2" fmla="*/ 0 w 217"/>
                <a:gd name="T3" fmla="*/ 1 h 124"/>
                <a:gd name="T4" fmla="*/ 0 w 217"/>
                <a:gd name="T5" fmla="*/ 1 h 124"/>
                <a:gd name="T6" fmla="*/ 0 w 217"/>
                <a:gd name="T7" fmla="*/ 0 h 124"/>
                <a:gd name="T8" fmla="*/ 0 w 217"/>
                <a:gd name="T9" fmla="*/ 0 h 124"/>
                <a:gd name="T10" fmla="*/ 0 w 217"/>
                <a:gd name="T11" fmla="*/ 0 h 124"/>
                <a:gd name="T12" fmla="*/ 1 w 217"/>
                <a:gd name="T13" fmla="*/ 1 h 124"/>
                <a:gd name="T14" fmla="*/ 1 w 217"/>
                <a:gd name="T15" fmla="*/ 1 h 124"/>
                <a:gd name="T16" fmla="*/ 1 w 217"/>
                <a:gd name="T17" fmla="*/ 1 h 124"/>
                <a:gd name="T18" fmla="*/ 2 w 217"/>
                <a:gd name="T19" fmla="*/ 1 h 124"/>
                <a:gd name="T20" fmla="*/ 2 w 217"/>
                <a:gd name="T21" fmla="*/ 1 h 124"/>
                <a:gd name="T22" fmla="*/ 2 w 217"/>
                <a:gd name="T23" fmla="*/ 1 h 124"/>
                <a:gd name="T24" fmla="*/ 3 w 217"/>
                <a:gd name="T25" fmla="*/ 1 h 124"/>
                <a:gd name="T26" fmla="*/ 3 w 217"/>
                <a:gd name="T27" fmla="*/ 2 h 124"/>
                <a:gd name="T28" fmla="*/ 3 w 217"/>
                <a:gd name="T29" fmla="*/ 2 h 124"/>
                <a:gd name="T30" fmla="*/ 3 w 217"/>
                <a:gd name="T31" fmla="*/ 2 h 124"/>
                <a:gd name="T32" fmla="*/ 3 w 217"/>
                <a:gd name="T33" fmla="*/ 2 h 124"/>
                <a:gd name="T34" fmla="*/ 3 w 217"/>
                <a:gd name="T35" fmla="*/ 2 h 124"/>
                <a:gd name="T36" fmla="*/ 3 w 217"/>
                <a:gd name="T37" fmla="*/ 2 h 124"/>
                <a:gd name="T38" fmla="*/ 2 w 217"/>
                <a:gd name="T39" fmla="*/ 2 h 124"/>
                <a:gd name="T40" fmla="*/ 2 w 217"/>
                <a:gd name="T41" fmla="*/ 2 h 124"/>
                <a:gd name="T42" fmla="*/ 2 w 217"/>
                <a:gd name="T43" fmla="*/ 2 h 124"/>
                <a:gd name="T44" fmla="*/ 2 w 217"/>
                <a:gd name="T45" fmla="*/ 2 h 124"/>
                <a:gd name="T46" fmla="*/ 1 w 217"/>
                <a:gd name="T47" fmla="*/ 2 h 124"/>
                <a:gd name="T48" fmla="*/ 1 w 217"/>
                <a:gd name="T49" fmla="*/ 2 h 124"/>
                <a:gd name="T50" fmla="*/ 1 w 217"/>
                <a:gd name="T51" fmla="*/ 2 h 124"/>
                <a:gd name="T52" fmla="*/ 0 w 217"/>
                <a:gd name="T53" fmla="*/ 2 h 124"/>
                <a:gd name="T54" fmla="*/ 0 w 217"/>
                <a:gd name="T55" fmla="*/ 2 h 124"/>
                <a:gd name="T56" fmla="*/ 0 w 217"/>
                <a:gd name="T57" fmla="*/ 2 h 124"/>
                <a:gd name="T58" fmla="*/ 0 w 217"/>
                <a:gd name="T59" fmla="*/ 1 h 124"/>
                <a:gd name="T60" fmla="*/ 0 w 217"/>
                <a:gd name="T61" fmla="*/ 1 h 124"/>
                <a:gd name="T62" fmla="*/ 0 w 217"/>
                <a:gd name="T63" fmla="*/ 1 h 124"/>
                <a:gd name="T64" fmla="*/ 0 w 217"/>
                <a:gd name="T65" fmla="*/ 1 h 1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7"/>
                <a:gd name="T100" fmla="*/ 0 h 124"/>
                <a:gd name="T101" fmla="*/ 217 w 217"/>
                <a:gd name="T102" fmla="*/ 124 h 1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7" h="124">
                  <a:moveTo>
                    <a:pt x="4" y="23"/>
                  </a:moveTo>
                  <a:lnTo>
                    <a:pt x="8" y="11"/>
                  </a:lnTo>
                  <a:lnTo>
                    <a:pt x="18" y="5"/>
                  </a:lnTo>
                  <a:lnTo>
                    <a:pt x="29" y="0"/>
                  </a:lnTo>
                  <a:lnTo>
                    <a:pt x="47" y="0"/>
                  </a:lnTo>
                  <a:lnTo>
                    <a:pt x="62" y="0"/>
                  </a:lnTo>
                  <a:lnTo>
                    <a:pt x="84" y="4"/>
                  </a:lnTo>
                  <a:lnTo>
                    <a:pt x="103" y="7"/>
                  </a:lnTo>
                  <a:lnTo>
                    <a:pt x="126" y="17"/>
                  </a:lnTo>
                  <a:lnTo>
                    <a:pt x="146" y="25"/>
                  </a:lnTo>
                  <a:lnTo>
                    <a:pt x="165" y="36"/>
                  </a:lnTo>
                  <a:lnTo>
                    <a:pt x="181" y="48"/>
                  </a:lnTo>
                  <a:lnTo>
                    <a:pt x="196" y="60"/>
                  </a:lnTo>
                  <a:lnTo>
                    <a:pt x="206" y="71"/>
                  </a:lnTo>
                  <a:lnTo>
                    <a:pt x="214" y="83"/>
                  </a:lnTo>
                  <a:lnTo>
                    <a:pt x="217" y="95"/>
                  </a:lnTo>
                  <a:lnTo>
                    <a:pt x="217" y="106"/>
                  </a:lnTo>
                  <a:lnTo>
                    <a:pt x="210" y="112"/>
                  </a:lnTo>
                  <a:lnTo>
                    <a:pt x="200" y="118"/>
                  </a:lnTo>
                  <a:lnTo>
                    <a:pt x="186" y="122"/>
                  </a:lnTo>
                  <a:lnTo>
                    <a:pt x="171" y="124"/>
                  </a:lnTo>
                  <a:lnTo>
                    <a:pt x="152" y="122"/>
                  </a:lnTo>
                  <a:lnTo>
                    <a:pt x="134" y="120"/>
                  </a:lnTo>
                  <a:lnTo>
                    <a:pt x="113" y="114"/>
                  </a:lnTo>
                  <a:lnTo>
                    <a:pt x="91" y="110"/>
                  </a:lnTo>
                  <a:lnTo>
                    <a:pt x="68" y="99"/>
                  </a:lnTo>
                  <a:lnTo>
                    <a:pt x="51" y="89"/>
                  </a:lnTo>
                  <a:lnTo>
                    <a:pt x="33" y="77"/>
                  </a:lnTo>
                  <a:lnTo>
                    <a:pt x="22" y="66"/>
                  </a:lnTo>
                  <a:lnTo>
                    <a:pt x="10" y="54"/>
                  </a:lnTo>
                  <a:lnTo>
                    <a:pt x="4" y="42"/>
                  </a:lnTo>
                  <a:lnTo>
                    <a:pt x="0" y="31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rgbClr val="E88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8" name="Freeform 291"/>
            <p:cNvSpPr>
              <a:spLocks/>
            </p:cNvSpPr>
            <p:nvPr/>
          </p:nvSpPr>
          <p:spPr bwMode="auto">
            <a:xfrm>
              <a:off x="3793" y="2367"/>
              <a:ext cx="98" cy="56"/>
            </a:xfrm>
            <a:custGeom>
              <a:avLst/>
              <a:gdLst>
                <a:gd name="T0" fmla="*/ 1 w 196"/>
                <a:gd name="T1" fmla="*/ 0 h 113"/>
                <a:gd name="T2" fmla="*/ 1 w 196"/>
                <a:gd name="T3" fmla="*/ 0 h 113"/>
                <a:gd name="T4" fmla="*/ 1 w 196"/>
                <a:gd name="T5" fmla="*/ 0 h 113"/>
                <a:gd name="T6" fmla="*/ 1 w 196"/>
                <a:gd name="T7" fmla="*/ 0 h 113"/>
                <a:gd name="T8" fmla="*/ 1 w 196"/>
                <a:gd name="T9" fmla="*/ 0 h 113"/>
                <a:gd name="T10" fmla="*/ 1 w 196"/>
                <a:gd name="T11" fmla="*/ 0 h 113"/>
                <a:gd name="T12" fmla="*/ 2 w 196"/>
                <a:gd name="T13" fmla="*/ 0 h 113"/>
                <a:gd name="T14" fmla="*/ 2 w 196"/>
                <a:gd name="T15" fmla="*/ 0 h 113"/>
                <a:gd name="T16" fmla="*/ 2 w 196"/>
                <a:gd name="T17" fmla="*/ 0 h 113"/>
                <a:gd name="T18" fmla="*/ 3 w 196"/>
                <a:gd name="T19" fmla="*/ 0 h 113"/>
                <a:gd name="T20" fmla="*/ 3 w 196"/>
                <a:gd name="T21" fmla="*/ 0 h 113"/>
                <a:gd name="T22" fmla="*/ 3 w 196"/>
                <a:gd name="T23" fmla="*/ 0 h 113"/>
                <a:gd name="T24" fmla="*/ 3 w 196"/>
                <a:gd name="T25" fmla="*/ 0 h 113"/>
                <a:gd name="T26" fmla="*/ 3 w 196"/>
                <a:gd name="T27" fmla="*/ 1 h 113"/>
                <a:gd name="T28" fmla="*/ 3 w 196"/>
                <a:gd name="T29" fmla="*/ 1 h 113"/>
                <a:gd name="T30" fmla="*/ 3 w 196"/>
                <a:gd name="T31" fmla="*/ 1 h 113"/>
                <a:gd name="T32" fmla="*/ 3 w 196"/>
                <a:gd name="T33" fmla="*/ 1 h 113"/>
                <a:gd name="T34" fmla="*/ 3 w 196"/>
                <a:gd name="T35" fmla="*/ 1 h 113"/>
                <a:gd name="T36" fmla="*/ 3 w 196"/>
                <a:gd name="T37" fmla="*/ 1 h 113"/>
                <a:gd name="T38" fmla="*/ 3 w 196"/>
                <a:gd name="T39" fmla="*/ 1 h 113"/>
                <a:gd name="T40" fmla="*/ 3 w 196"/>
                <a:gd name="T41" fmla="*/ 1 h 113"/>
                <a:gd name="T42" fmla="*/ 3 w 196"/>
                <a:gd name="T43" fmla="*/ 1 h 113"/>
                <a:gd name="T44" fmla="*/ 2 w 196"/>
                <a:gd name="T45" fmla="*/ 1 h 113"/>
                <a:gd name="T46" fmla="*/ 2 w 196"/>
                <a:gd name="T47" fmla="*/ 1 h 113"/>
                <a:gd name="T48" fmla="*/ 2 w 196"/>
                <a:gd name="T49" fmla="*/ 1 h 113"/>
                <a:gd name="T50" fmla="*/ 1 w 196"/>
                <a:gd name="T51" fmla="*/ 1 h 113"/>
                <a:gd name="T52" fmla="*/ 1 w 196"/>
                <a:gd name="T53" fmla="*/ 1 h 113"/>
                <a:gd name="T54" fmla="*/ 1 w 196"/>
                <a:gd name="T55" fmla="*/ 1 h 113"/>
                <a:gd name="T56" fmla="*/ 1 w 196"/>
                <a:gd name="T57" fmla="*/ 0 h 113"/>
                <a:gd name="T58" fmla="*/ 1 w 196"/>
                <a:gd name="T59" fmla="*/ 0 h 113"/>
                <a:gd name="T60" fmla="*/ 1 w 196"/>
                <a:gd name="T61" fmla="*/ 0 h 113"/>
                <a:gd name="T62" fmla="*/ 0 w 196"/>
                <a:gd name="T63" fmla="*/ 0 h 113"/>
                <a:gd name="T64" fmla="*/ 1 w 196"/>
                <a:gd name="T65" fmla="*/ 0 h 1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6"/>
                <a:gd name="T100" fmla="*/ 0 h 113"/>
                <a:gd name="T101" fmla="*/ 196 w 196"/>
                <a:gd name="T102" fmla="*/ 113 h 1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6" h="113">
                  <a:moveTo>
                    <a:pt x="4" y="18"/>
                  </a:moveTo>
                  <a:lnTo>
                    <a:pt x="8" y="8"/>
                  </a:lnTo>
                  <a:lnTo>
                    <a:pt x="17" y="4"/>
                  </a:lnTo>
                  <a:lnTo>
                    <a:pt x="27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76" y="2"/>
                  </a:lnTo>
                  <a:lnTo>
                    <a:pt x="95" y="8"/>
                  </a:lnTo>
                  <a:lnTo>
                    <a:pt x="116" y="16"/>
                  </a:lnTo>
                  <a:lnTo>
                    <a:pt x="134" y="22"/>
                  </a:lnTo>
                  <a:lnTo>
                    <a:pt x="151" y="31"/>
                  </a:lnTo>
                  <a:lnTo>
                    <a:pt x="167" y="43"/>
                  </a:lnTo>
                  <a:lnTo>
                    <a:pt x="180" y="55"/>
                  </a:lnTo>
                  <a:lnTo>
                    <a:pt x="188" y="64"/>
                  </a:lnTo>
                  <a:lnTo>
                    <a:pt x="194" y="74"/>
                  </a:lnTo>
                  <a:lnTo>
                    <a:pt x="196" y="84"/>
                  </a:lnTo>
                  <a:lnTo>
                    <a:pt x="196" y="95"/>
                  </a:lnTo>
                  <a:lnTo>
                    <a:pt x="190" y="101"/>
                  </a:lnTo>
                  <a:lnTo>
                    <a:pt x="182" y="107"/>
                  </a:lnTo>
                  <a:lnTo>
                    <a:pt x="169" y="109"/>
                  </a:lnTo>
                  <a:lnTo>
                    <a:pt x="157" y="113"/>
                  </a:lnTo>
                  <a:lnTo>
                    <a:pt x="140" y="111"/>
                  </a:lnTo>
                  <a:lnTo>
                    <a:pt x="122" y="109"/>
                  </a:lnTo>
                  <a:lnTo>
                    <a:pt x="103" y="103"/>
                  </a:lnTo>
                  <a:lnTo>
                    <a:pt x="85" y="99"/>
                  </a:lnTo>
                  <a:lnTo>
                    <a:pt x="64" y="90"/>
                  </a:lnTo>
                  <a:lnTo>
                    <a:pt x="46" y="80"/>
                  </a:lnTo>
                  <a:lnTo>
                    <a:pt x="31" y="68"/>
                  </a:lnTo>
                  <a:lnTo>
                    <a:pt x="19" y="59"/>
                  </a:lnTo>
                  <a:lnTo>
                    <a:pt x="8" y="47"/>
                  </a:lnTo>
                  <a:lnTo>
                    <a:pt x="4" y="37"/>
                  </a:lnTo>
                  <a:lnTo>
                    <a:pt x="0" y="26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0A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9" name="Freeform 292"/>
            <p:cNvSpPr>
              <a:spLocks/>
            </p:cNvSpPr>
            <p:nvPr/>
          </p:nvSpPr>
          <p:spPr bwMode="auto">
            <a:xfrm>
              <a:off x="3801" y="2370"/>
              <a:ext cx="87" cy="50"/>
            </a:xfrm>
            <a:custGeom>
              <a:avLst/>
              <a:gdLst>
                <a:gd name="T0" fmla="*/ 0 w 173"/>
                <a:gd name="T1" fmla="*/ 0 h 101"/>
                <a:gd name="T2" fmla="*/ 1 w 173"/>
                <a:gd name="T3" fmla="*/ 0 h 101"/>
                <a:gd name="T4" fmla="*/ 1 w 173"/>
                <a:gd name="T5" fmla="*/ 0 h 101"/>
                <a:gd name="T6" fmla="*/ 1 w 173"/>
                <a:gd name="T7" fmla="*/ 0 h 101"/>
                <a:gd name="T8" fmla="*/ 1 w 173"/>
                <a:gd name="T9" fmla="*/ 0 h 101"/>
                <a:gd name="T10" fmla="*/ 1 w 173"/>
                <a:gd name="T11" fmla="*/ 0 h 101"/>
                <a:gd name="T12" fmla="*/ 1 w 173"/>
                <a:gd name="T13" fmla="*/ 0 h 101"/>
                <a:gd name="T14" fmla="*/ 2 w 173"/>
                <a:gd name="T15" fmla="*/ 0 h 101"/>
                <a:gd name="T16" fmla="*/ 2 w 173"/>
                <a:gd name="T17" fmla="*/ 0 h 101"/>
                <a:gd name="T18" fmla="*/ 2 w 173"/>
                <a:gd name="T19" fmla="*/ 0 h 101"/>
                <a:gd name="T20" fmla="*/ 3 w 173"/>
                <a:gd name="T21" fmla="*/ 0 h 101"/>
                <a:gd name="T22" fmla="*/ 3 w 173"/>
                <a:gd name="T23" fmla="*/ 0 h 101"/>
                <a:gd name="T24" fmla="*/ 3 w 173"/>
                <a:gd name="T25" fmla="*/ 0 h 101"/>
                <a:gd name="T26" fmla="*/ 3 w 173"/>
                <a:gd name="T27" fmla="*/ 1 h 101"/>
                <a:gd name="T28" fmla="*/ 3 w 173"/>
                <a:gd name="T29" fmla="*/ 1 h 101"/>
                <a:gd name="T30" fmla="*/ 3 w 173"/>
                <a:gd name="T31" fmla="*/ 1 h 101"/>
                <a:gd name="T32" fmla="*/ 3 w 173"/>
                <a:gd name="T33" fmla="*/ 1 h 101"/>
                <a:gd name="T34" fmla="*/ 3 w 173"/>
                <a:gd name="T35" fmla="*/ 1 h 101"/>
                <a:gd name="T36" fmla="*/ 3 w 173"/>
                <a:gd name="T37" fmla="*/ 1 h 101"/>
                <a:gd name="T38" fmla="*/ 2 w 173"/>
                <a:gd name="T39" fmla="*/ 1 h 101"/>
                <a:gd name="T40" fmla="*/ 2 w 173"/>
                <a:gd name="T41" fmla="*/ 1 h 101"/>
                <a:gd name="T42" fmla="*/ 2 w 173"/>
                <a:gd name="T43" fmla="*/ 1 h 101"/>
                <a:gd name="T44" fmla="*/ 2 w 173"/>
                <a:gd name="T45" fmla="*/ 1 h 101"/>
                <a:gd name="T46" fmla="*/ 1 w 173"/>
                <a:gd name="T47" fmla="*/ 1 h 101"/>
                <a:gd name="T48" fmla="*/ 1 w 173"/>
                <a:gd name="T49" fmla="*/ 1 h 101"/>
                <a:gd name="T50" fmla="*/ 1 w 173"/>
                <a:gd name="T51" fmla="*/ 0 h 101"/>
                <a:gd name="T52" fmla="*/ 1 w 173"/>
                <a:gd name="T53" fmla="*/ 0 h 101"/>
                <a:gd name="T54" fmla="*/ 0 w 173"/>
                <a:gd name="T55" fmla="*/ 0 h 101"/>
                <a:gd name="T56" fmla="*/ 0 w 173"/>
                <a:gd name="T57" fmla="*/ 0 h 10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3"/>
                <a:gd name="T88" fmla="*/ 0 h 101"/>
                <a:gd name="T89" fmla="*/ 173 w 173"/>
                <a:gd name="T90" fmla="*/ 101 h 10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3" h="101">
                  <a:moveTo>
                    <a:pt x="0" y="18"/>
                  </a:moveTo>
                  <a:lnTo>
                    <a:pt x="4" y="8"/>
                  </a:lnTo>
                  <a:lnTo>
                    <a:pt x="12" y="4"/>
                  </a:lnTo>
                  <a:lnTo>
                    <a:pt x="22" y="0"/>
                  </a:lnTo>
                  <a:lnTo>
                    <a:pt x="35" y="0"/>
                  </a:lnTo>
                  <a:lnTo>
                    <a:pt x="47" y="0"/>
                  </a:lnTo>
                  <a:lnTo>
                    <a:pt x="64" y="4"/>
                  </a:lnTo>
                  <a:lnTo>
                    <a:pt x="82" y="8"/>
                  </a:lnTo>
                  <a:lnTo>
                    <a:pt x="101" y="16"/>
                  </a:lnTo>
                  <a:lnTo>
                    <a:pt x="117" y="22"/>
                  </a:lnTo>
                  <a:lnTo>
                    <a:pt x="132" y="29"/>
                  </a:lnTo>
                  <a:lnTo>
                    <a:pt x="144" y="37"/>
                  </a:lnTo>
                  <a:lnTo>
                    <a:pt x="158" y="49"/>
                  </a:lnTo>
                  <a:lnTo>
                    <a:pt x="171" y="68"/>
                  </a:lnTo>
                  <a:lnTo>
                    <a:pt x="173" y="86"/>
                  </a:lnTo>
                  <a:lnTo>
                    <a:pt x="167" y="89"/>
                  </a:lnTo>
                  <a:lnTo>
                    <a:pt x="159" y="95"/>
                  </a:lnTo>
                  <a:lnTo>
                    <a:pt x="148" y="99"/>
                  </a:lnTo>
                  <a:lnTo>
                    <a:pt x="136" y="101"/>
                  </a:lnTo>
                  <a:lnTo>
                    <a:pt x="121" y="99"/>
                  </a:lnTo>
                  <a:lnTo>
                    <a:pt x="105" y="99"/>
                  </a:lnTo>
                  <a:lnTo>
                    <a:pt x="88" y="93"/>
                  </a:lnTo>
                  <a:lnTo>
                    <a:pt x="72" y="89"/>
                  </a:lnTo>
                  <a:lnTo>
                    <a:pt x="53" y="80"/>
                  </a:lnTo>
                  <a:lnTo>
                    <a:pt x="37" y="72"/>
                  </a:lnTo>
                  <a:lnTo>
                    <a:pt x="24" y="62"/>
                  </a:lnTo>
                  <a:lnTo>
                    <a:pt x="14" y="53"/>
                  </a:lnTo>
                  <a:lnTo>
                    <a:pt x="0" y="3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7B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0" name="Freeform 293"/>
            <p:cNvSpPr>
              <a:spLocks/>
            </p:cNvSpPr>
            <p:nvPr/>
          </p:nvSpPr>
          <p:spPr bwMode="auto">
            <a:xfrm>
              <a:off x="3806" y="2373"/>
              <a:ext cx="78" cy="44"/>
            </a:xfrm>
            <a:custGeom>
              <a:avLst/>
              <a:gdLst>
                <a:gd name="T0" fmla="*/ 0 w 155"/>
                <a:gd name="T1" fmla="*/ 0 h 89"/>
                <a:gd name="T2" fmla="*/ 1 w 155"/>
                <a:gd name="T3" fmla="*/ 0 h 89"/>
                <a:gd name="T4" fmla="*/ 1 w 155"/>
                <a:gd name="T5" fmla="*/ 0 h 89"/>
                <a:gd name="T6" fmla="*/ 1 w 155"/>
                <a:gd name="T7" fmla="*/ 0 h 89"/>
                <a:gd name="T8" fmla="*/ 1 w 155"/>
                <a:gd name="T9" fmla="*/ 0 h 89"/>
                <a:gd name="T10" fmla="*/ 1 w 155"/>
                <a:gd name="T11" fmla="*/ 0 h 89"/>
                <a:gd name="T12" fmla="*/ 1 w 155"/>
                <a:gd name="T13" fmla="*/ 0 h 89"/>
                <a:gd name="T14" fmla="*/ 2 w 155"/>
                <a:gd name="T15" fmla="*/ 0 h 89"/>
                <a:gd name="T16" fmla="*/ 2 w 155"/>
                <a:gd name="T17" fmla="*/ 0 h 89"/>
                <a:gd name="T18" fmla="*/ 2 w 155"/>
                <a:gd name="T19" fmla="*/ 0 h 89"/>
                <a:gd name="T20" fmla="*/ 2 w 155"/>
                <a:gd name="T21" fmla="*/ 0 h 89"/>
                <a:gd name="T22" fmla="*/ 2 w 155"/>
                <a:gd name="T23" fmla="*/ 0 h 89"/>
                <a:gd name="T24" fmla="*/ 3 w 155"/>
                <a:gd name="T25" fmla="*/ 0 h 89"/>
                <a:gd name="T26" fmla="*/ 3 w 155"/>
                <a:gd name="T27" fmla="*/ 0 h 89"/>
                <a:gd name="T28" fmla="*/ 3 w 155"/>
                <a:gd name="T29" fmla="*/ 1 h 89"/>
                <a:gd name="T30" fmla="*/ 3 w 155"/>
                <a:gd name="T31" fmla="*/ 1 h 89"/>
                <a:gd name="T32" fmla="*/ 3 w 155"/>
                <a:gd name="T33" fmla="*/ 1 h 89"/>
                <a:gd name="T34" fmla="*/ 3 w 155"/>
                <a:gd name="T35" fmla="*/ 1 h 89"/>
                <a:gd name="T36" fmla="*/ 2 w 155"/>
                <a:gd name="T37" fmla="*/ 1 h 89"/>
                <a:gd name="T38" fmla="*/ 2 w 155"/>
                <a:gd name="T39" fmla="*/ 1 h 89"/>
                <a:gd name="T40" fmla="*/ 2 w 155"/>
                <a:gd name="T41" fmla="*/ 1 h 89"/>
                <a:gd name="T42" fmla="*/ 2 w 155"/>
                <a:gd name="T43" fmla="*/ 1 h 89"/>
                <a:gd name="T44" fmla="*/ 1 w 155"/>
                <a:gd name="T45" fmla="*/ 1 h 89"/>
                <a:gd name="T46" fmla="*/ 1 w 155"/>
                <a:gd name="T47" fmla="*/ 1 h 89"/>
                <a:gd name="T48" fmla="*/ 1 w 155"/>
                <a:gd name="T49" fmla="*/ 0 h 89"/>
                <a:gd name="T50" fmla="*/ 1 w 155"/>
                <a:gd name="T51" fmla="*/ 0 h 89"/>
                <a:gd name="T52" fmla="*/ 1 w 155"/>
                <a:gd name="T53" fmla="*/ 0 h 89"/>
                <a:gd name="T54" fmla="*/ 0 w 155"/>
                <a:gd name="T55" fmla="*/ 0 h 89"/>
                <a:gd name="T56" fmla="*/ 0 w 155"/>
                <a:gd name="T57" fmla="*/ 0 h 8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5"/>
                <a:gd name="T88" fmla="*/ 0 h 89"/>
                <a:gd name="T89" fmla="*/ 155 w 155"/>
                <a:gd name="T90" fmla="*/ 89 h 8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5" h="89">
                  <a:moveTo>
                    <a:pt x="0" y="16"/>
                  </a:moveTo>
                  <a:lnTo>
                    <a:pt x="4" y="8"/>
                  </a:lnTo>
                  <a:lnTo>
                    <a:pt x="10" y="4"/>
                  </a:lnTo>
                  <a:lnTo>
                    <a:pt x="20" y="0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58" y="2"/>
                  </a:lnTo>
                  <a:lnTo>
                    <a:pt x="74" y="6"/>
                  </a:lnTo>
                  <a:lnTo>
                    <a:pt x="91" y="12"/>
                  </a:lnTo>
                  <a:lnTo>
                    <a:pt x="105" y="17"/>
                  </a:lnTo>
                  <a:lnTo>
                    <a:pt x="118" y="27"/>
                  </a:lnTo>
                  <a:lnTo>
                    <a:pt x="128" y="33"/>
                  </a:lnTo>
                  <a:lnTo>
                    <a:pt x="140" y="43"/>
                  </a:lnTo>
                  <a:lnTo>
                    <a:pt x="151" y="58"/>
                  </a:lnTo>
                  <a:lnTo>
                    <a:pt x="155" y="76"/>
                  </a:lnTo>
                  <a:lnTo>
                    <a:pt x="149" y="80"/>
                  </a:lnTo>
                  <a:lnTo>
                    <a:pt x="142" y="85"/>
                  </a:lnTo>
                  <a:lnTo>
                    <a:pt x="132" y="87"/>
                  </a:lnTo>
                  <a:lnTo>
                    <a:pt x="122" y="89"/>
                  </a:lnTo>
                  <a:lnTo>
                    <a:pt x="107" y="87"/>
                  </a:lnTo>
                  <a:lnTo>
                    <a:pt x="93" y="87"/>
                  </a:lnTo>
                  <a:lnTo>
                    <a:pt x="78" y="83"/>
                  </a:lnTo>
                  <a:lnTo>
                    <a:pt x="64" y="80"/>
                  </a:lnTo>
                  <a:lnTo>
                    <a:pt x="47" y="70"/>
                  </a:lnTo>
                  <a:lnTo>
                    <a:pt x="35" y="62"/>
                  </a:lnTo>
                  <a:lnTo>
                    <a:pt x="21" y="54"/>
                  </a:lnTo>
                  <a:lnTo>
                    <a:pt x="14" y="47"/>
                  </a:lnTo>
                  <a:lnTo>
                    <a:pt x="0" y="2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1" name="Freeform 294"/>
            <p:cNvSpPr>
              <a:spLocks/>
            </p:cNvSpPr>
            <p:nvPr/>
          </p:nvSpPr>
          <p:spPr bwMode="auto">
            <a:xfrm>
              <a:off x="3829" y="2580"/>
              <a:ext cx="47" cy="29"/>
            </a:xfrm>
            <a:custGeom>
              <a:avLst/>
              <a:gdLst>
                <a:gd name="T0" fmla="*/ 0 w 93"/>
                <a:gd name="T1" fmla="*/ 1 h 58"/>
                <a:gd name="T2" fmla="*/ 1 w 93"/>
                <a:gd name="T3" fmla="*/ 1 h 58"/>
                <a:gd name="T4" fmla="*/ 1 w 93"/>
                <a:gd name="T5" fmla="*/ 1 h 58"/>
                <a:gd name="T6" fmla="*/ 1 w 93"/>
                <a:gd name="T7" fmla="*/ 1 h 58"/>
                <a:gd name="T8" fmla="*/ 1 w 93"/>
                <a:gd name="T9" fmla="*/ 1 h 58"/>
                <a:gd name="T10" fmla="*/ 1 w 93"/>
                <a:gd name="T11" fmla="*/ 1 h 58"/>
                <a:gd name="T12" fmla="*/ 2 w 93"/>
                <a:gd name="T13" fmla="*/ 1 h 58"/>
                <a:gd name="T14" fmla="*/ 2 w 93"/>
                <a:gd name="T15" fmla="*/ 1 h 58"/>
                <a:gd name="T16" fmla="*/ 2 w 93"/>
                <a:gd name="T17" fmla="*/ 1 h 58"/>
                <a:gd name="T18" fmla="*/ 2 w 93"/>
                <a:gd name="T19" fmla="*/ 1 h 58"/>
                <a:gd name="T20" fmla="*/ 2 w 93"/>
                <a:gd name="T21" fmla="*/ 1 h 58"/>
                <a:gd name="T22" fmla="*/ 1 w 93"/>
                <a:gd name="T23" fmla="*/ 1 h 58"/>
                <a:gd name="T24" fmla="*/ 1 w 93"/>
                <a:gd name="T25" fmla="*/ 0 h 58"/>
                <a:gd name="T26" fmla="*/ 1 w 93"/>
                <a:gd name="T27" fmla="*/ 1 h 58"/>
                <a:gd name="T28" fmla="*/ 1 w 93"/>
                <a:gd name="T29" fmla="*/ 1 h 58"/>
                <a:gd name="T30" fmla="*/ 1 w 93"/>
                <a:gd name="T31" fmla="*/ 1 h 58"/>
                <a:gd name="T32" fmla="*/ 0 w 93"/>
                <a:gd name="T33" fmla="*/ 1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"/>
                <a:gd name="T52" fmla="*/ 0 h 58"/>
                <a:gd name="T53" fmla="*/ 93 w 93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" h="58">
                  <a:moveTo>
                    <a:pt x="0" y="58"/>
                  </a:moveTo>
                  <a:lnTo>
                    <a:pt x="2" y="56"/>
                  </a:lnTo>
                  <a:lnTo>
                    <a:pt x="13" y="56"/>
                  </a:lnTo>
                  <a:lnTo>
                    <a:pt x="27" y="56"/>
                  </a:lnTo>
                  <a:lnTo>
                    <a:pt x="44" y="56"/>
                  </a:lnTo>
                  <a:lnTo>
                    <a:pt x="60" y="52"/>
                  </a:lnTo>
                  <a:lnTo>
                    <a:pt x="75" y="48"/>
                  </a:lnTo>
                  <a:lnTo>
                    <a:pt x="87" y="41"/>
                  </a:lnTo>
                  <a:lnTo>
                    <a:pt x="93" y="31"/>
                  </a:lnTo>
                  <a:lnTo>
                    <a:pt x="87" y="19"/>
                  </a:lnTo>
                  <a:lnTo>
                    <a:pt x="77" y="10"/>
                  </a:lnTo>
                  <a:lnTo>
                    <a:pt x="62" y="2"/>
                  </a:lnTo>
                  <a:lnTo>
                    <a:pt x="46" y="0"/>
                  </a:lnTo>
                  <a:lnTo>
                    <a:pt x="29" y="2"/>
                  </a:lnTo>
                  <a:lnTo>
                    <a:pt x="13" y="12"/>
                  </a:lnTo>
                  <a:lnTo>
                    <a:pt x="4" y="29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2" name="Freeform 295"/>
            <p:cNvSpPr>
              <a:spLocks/>
            </p:cNvSpPr>
            <p:nvPr/>
          </p:nvSpPr>
          <p:spPr bwMode="auto">
            <a:xfrm>
              <a:off x="3848" y="2514"/>
              <a:ext cx="48" cy="26"/>
            </a:xfrm>
            <a:custGeom>
              <a:avLst/>
              <a:gdLst>
                <a:gd name="T0" fmla="*/ 0 w 97"/>
                <a:gd name="T1" fmla="*/ 1 h 52"/>
                <a:gd name="T2" fmla="*/ 0 w 97"/>
                <a:gd name="T3" fmla="*/ 1 h 52"/>
                <a:gd name="T4" fmla="*/ 0 w 97"/>
                <a:gd name="T5" fmla="*/ 1 h 52"/>
                <a:gd name="T6" fmla="*/ 0 w 97"/>
                <a:gd name="T7" fmla="*/ 1 h 52"/>
                <a:gd name="T8" fmla="*/ 0 w 97"/>
                <a:gd name="T9" fmla="*/ 1 h 52"/>
                <a:gd name="T10" fmla="*/ 0 w 97"/>
                <a:gd name="T11" fmla="*/ 1 h 52"/>
                <a:gd name="T12" fmla="*/ 1 w 97"/>
                <a:gd name="T13" fmla="*/ 1 h 52"/>
                <a:gd name="T14" fmla="*/ 1 w 97"/>
                <a:gd name="T15" fmla="*/ 1 h 52"/>
                <a:gd name="T16" fmla="*/ 1 w 97"/>
                <a:gd name="T17" fmla="*/ 1 h 52"/>
                <a:gd name="T18" fmla="*/ 1 w 97"/>
                <a:gd name="T19" fmla="*/ 1 h 52"/>
                <a:gd name="T20" fmla="*/ 1 w 97"/>
                <a:gd name="T21" fmla="*/ 1 h 52"/>
                <a:gd name="T22" fmla="*/ 1 w 97"/>
                <a:gd name="T23" fmla="*/ 1 h 52"/>
                <a:gd name="T24" fmla="*/ 0 w 97"/>
                <a:gd name="T25" fmla="*/ 0 h 52"/>
                <a:gd name="T26" fmla="*/ 0 w 97"/>
                <a:gd name="T27" fmla="*/ 0 h 52"/>
                <a:gd name="T28" fmla="*/ 0 w 97"/>
                <a:gd name="T29" fmla="*/ 1 h 52"/>
                <a:gd name="T30" fmla="*/ 0 w 97"/>
                <a:gd name="T31" fmla="*/ 1 h 52"/>
                <a:gd name="T32" fmla="*/ 0 w 97"/>
                <a:gd name="T33" fmla="*/ 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7"/>
                <a:gd name="T52" fmla="*/ 0 h 52"/>
                <a:gd name="T53" fmla="*/ 97 w 97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7" h="52">
                  <a:moveTo>
                    <a:pt x="0" y="49"/>
                  </a:moveTo>
                  <a:lnTo>
                    <a:pt x="1" y="49"/>
                  </a:lnTo>
                  <a:lnTo>
                    <a:pt x="13" y="50"/>
                  </a:lnTo>
                  <a:lnTo>
                    <a:pt x="27" y="50"/>
                  </a:lnTo>
                  <a:lnTo>
                    <a:pt x="44" y="52"/>
                  </a:lnTo>
                  <a:lnTo>
                    <a:pt x="60" y="50"/>
                  </a:lnTo>
                  <a:lnTo>
                    <a:pt x="75" y="49"/>
                  </a:lnTo>
                  <a:lnTo>
                    <a:pt x="87" y="41"/>
                  </a:lnTo>
                  <a:lnTo>
                    <a:pt x="97" y="35"/>
                  </a:lnTo>
                  <a:lnTo>
                    <a:pt x="93" y="21"/>
                  </a:lnTo>
                  <a:lnTo>
                    <a:pt x="83" y="12"/>
                  </a:lnTo>
                  <a:lnTo>
                    <a:pt x="69" y="2"/>
                  </a:lnTo>
                  <a:lnTo>
                    <a:pt x="54" y="0"/>
                  </a:lnTo>
                  <a:lnTo>
                    <a:pt x="34" y="0"/>
                  </a:lnTo>
                  <a:lnTo>
                    <a:pt x="19" y="6"/>
                  </a:lnTo>
                  <a:lnTo>
                    <a:pt x="5" y="2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3" name="Freeform 296"/>
            <p:cNvSpPr>
              <a:spLocks/>
            </p:cNvSpPr>
            <p:nvPr/>
          </p:nvSpPr>
          <p:spPr bwMode="auto">
            <a:xfrm>
              <a:off x="3857" y="2458"/>
              <a:ext cx="48" cy="28"/>
            </a:xfrm>
            <a:custGeom>
              <a:avLst/>
              <a:gdLst>
                <a:gd name="T0" fmla="*/ 0 w 95"/>
                <a:gd name="T1" fmla="*/ 1 h 56"/>
                <a:gd name="T2" fmla="*/ 1 w 95"/>
                <a:gd name="T3" fmla="*/ 1 h 56"/>
                <a:gd name="T4" fmla="*/ 1 w 95"/>
                <a:gd name="T5" fmla="*/ 1 h 56"/>
                <a:gd name="T6" fmla="*/ 1 w 95"/>
                <a:gd name="T7" fmla="*/ 1 h 56"/>
                <a:gd name="T8" fmla="*/ 1 w 95"/>
                <a:gd name="T9" fmla="*/ 1 h 56"/>
                <a:gd name="T10" fmla="*/ 1 w 95"/>
                <a:gd name="T11" fmla="*/ 1 h 56"/>
                <a:gd name="T12" fmla="*/ 2 w 95"/>
                <a:gd name="T13" fmla="*/ 1 h 56"/>
                <a:gd name="T14" fmla="*/ 2 w 95"/>
                <a:gd name="T15" fmla="*/ 1 h 56"/>
                <a:gd name="T16" fmla="*/ 2 w 95"/>
                <a:gd name="T17" fmla="*/ 1 h 56"/>
                <a:gd name="T18" fmla="*/ 2 w 95"/>
                <a:gd name="T19" fmla="*/ 1 h 56"/>
                <a:gd name="T20" fmla="*/ 2 w 95"/>
                <a:gd name="T21" fmla="*/ 1 h 56"/>
                <a:gd name="T22" fmla="*/ 2 w 95"/>
                <a:gd name="T23" fmla="*/ 1 h 56"/>
                <a:gd name="T24" fmla="*/ 1 w 95"/>
                <a:gd name="T25" fmla="*/ 1 h 56"/>
                <a:gd name="T26" fmla="*/ 1 w 95"/>
                <a:gd name="T27" fmla="*/ 0 h 56"/>
                <a:gd name="T28" fmla="*/ 1 w 95"/>
                <a:gd name="T29" fmla="*/ 1 h 56"/>
                <a:gd name="T30" fmla="*/ 1 w 95"/>
                <a:gd name="T31" fmla="*/ 1 h 56"/>
                <a:gd name="T32" fmla="*/ 0 w 95"/>
                <a:gd name="T33" fmla="*/ 1 h 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56"/>
                <a:gd name="T53" fmla="*/ 95 w 95"/>
                <a:gd name="T54" fmla="*/ 56 h 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56">
                  <a:moveTo>
                    <a:pt x="0" y="46"/>
                  </a:moveTo>
                  <a:lnTo>
                    <a:pt x="2" y="46"/>
                  </a:lnTo>
                  <a:lnTo>
                    <a:pt x="12" y="48"/>
                  </a:lnTo>
                  <a:lnTo>
                    <a:pt x="25" y="52"/>
                  </a:lnTo>
                  <a:lnTo>
                    <a:pt x="43" y="56"/>
                  </a:lnTo>
                  <a:lnTo>
                    <a:pt x="58" y="56"/>
                  </a:lnTo>
                  <a:lnTo>
                    <a:pt x="74" y="56"/>
                  </a:lnTo>
                  <a:lnTo>
                    <a:pt x="85" y="52"/>
                  </a:lnTo>
                  <a:lnTo>
                    <a:pt x="95" y="46"/>
                  </a:lnTo>
                  <a:lnTo>
                    <a:pt x="93" y="33"/>
                  </a:lnTo>
                  <a:lnTo>
                    <a:pt x="87" y="21"/>
                  </a:lnTo>
                  <a:lnTo>
                    <a:pt x="74" y="9"/>
                  </a:lnTo>
                  <a:lnTo>
                    <a:pt x="58" y="4"/>
                  </a:lnTo>
                  <a:lnTo>
                    <a:pt x="41" y="0"/>
                  </a:lnTo>
                  <a:lnTo>
                    <a:pt x="23" y="5"/>
                  </a:lnTo>
                  <a:lnTo>
                    <a:pt x="8" y="19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4" name="Freeform 297"/>
            <p:cNvSpPr>
              <a:spLocks/>
            </p:cNvSpPr>
            <p:nvPr/>
          </p:nvSpPr>
          <p:spPr bwMode="auto">
            <a:xfrm>
              <a:off x="3876" y="2399"/>
              <a:ext cx="46" cy="31"/>
            </a:xfrm>
            <a:custGeom>
              <a:avLst/>
              <a:gdLst>
                <a:gd name="T0" fmla="*/ 0 w 93"/>
                <a:gd name="T1" fmla="*/ 1 h 62"/>
                <a:gd name="T2" fmla="*/ 0 w 93"/>
                <a:gd name="T3" fmla="*/ 1 h 62"/>
                <a:gd name="T4" fmla="*/ 0 w 93"/>
                <a:gd name="T5" fmla="*/ 1 h 62"/>
                <a:gd name="T6" fmla="*/ 0 w 93"/>
                <a:gd name="T7" fmla="*/ 1 h 62"/>
                <a:gd name="T8" fmla="*/ 0 w 93"/>
                <a:gd name="T9" fmla="*/ 1 h 62"/>
                <a:gd name="T10" fmla="*/ 0 w 93"/>
                <a:gd name="T11" fmla="*/ 1 h 62"/>
                <a:gd name="T12" fmla="*/ 1 w 93"/>
                <a:gd name="T13" fmla="*/ 1 h 62"/>
                <a:gd name="T14" fmla="*/ 1 w 93"/>
                <a:gd name="T15" fmla="*/ 1 h 62"/>
                <a:gd name="T16" fmla="*/ 1 w 93"/>
                <a:gd name="T17" fmla="*/ 1 h 62"/>
                <a:gd name="T18" fmla="*/ 1 w 93"/>
                <a:gd name="T19" fmla="*/ 1 h 62"/>
                <a:gd name="T20" fmla="*/ 1 w 93"/>
                <a:gd name="T21" fmla="*/ 1 h 62"/>
                <a:gd name="T22" fmla="*/ 1 w 93"/>
                <a:gd name="T23" fmla="*/ 1 h 62"/>
                <a:gd name="T24" fmla="*/ 1 w 93"/>
                <a:gd name="T25" fmla="*/ 1 h 62"/>
                <a:gd name="T26" fmla="*/ 0 w 93"/>
                <a:gd name="T27" fmla="*/ 0 h 62"/>
                <a:gd name="T28" fmla="*/ 0 w 93"/>
                <a:gd name="T29" fmla="*/ 1 h 62"/>
                <a:gd name="T30" fmla="*/ 0 w 93"/>
                <a:gd name="T31" fmla="*/ 1 h 62"/>
                <a:gd name="T32" fmla="*/ 0 w 93"/>
                <a:gd name="T33" fmla="*/ 1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"/>
                <a:gd name="T52" fmla="*/ 0 h 62"/>
                <a:gd name="T53" fmla="*/ 93 w 93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" h="62">
                  <a:moveTo>
                    <a:pt x="0" y="35"/>
                  </a:moveTo>
                  <a:lnTo>
                    <a:pt x="2" y="35"/>
                  </a:lnTo>
                  <a:lnTo>
                    <a:pt x="11" y="41"/>
                  </a:lnTo>
                  <a:lnTo>
                    <a:pt x="23" y="47"/>
                  </a:lnTo>
                  <a:lnTo>
                    <a:pt x="41" y="55"/>
                  </a:lnTo>
                  <a:lnTo>
                    <a:pt x="56" y="59"/>
                  </a:lnTo>
                  <a:lnTo>
                    <a:pt x="72" y="62"/>
                  </a:lnTo>
                  <a:lnTo>
                    <a:pt x="83" y="60"/>
                  </a:lnTo>
                  <a:lnTo>
                    <a:pt x="93" y="57"/>
                  </a:lnTo>
                  <a:lnTo>
                    <a:pt x="93" y="43"/>
                  </a:lnTo>
                  <a:lnTo>
                    <a:pt x="89" y="31"/>
                  </a:lnTo>
                  <a:lnTo>
                    <a:pt x="79" y="18"/>
                  </a:lnTo>
                  <a:lnTo>
                    <a:pt x="66" y="8"/>
                  </a:lnTo>
                  <a:lnTo>
                    <a:pt x="48" y="0"/>
                  </a:lnTo>
                  <a:lnTo>
                    <a:pt x="33" y="2"/>
                  </a:lnTo>
                  <a:lnTo>
                    <a:pt x="15" y="12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5" name="Freeform 298"/>
            <p:cNvSpPr>
              <a:spLocks/>
            </p:cNvSpPr>
            <p:nvPr/>
          </p:nvSpPr>
          <p:spPr bwMode="auto">
            <a:xfrm>
              <a:off x="4816" y="3679"/>
              <a:ext cx="192" cy="142"/>
            </a:xfrm>
            <a:custGeom>
              <a:avLst/>
              <a:gdLst>
                <a:gd name="T0" fmla="*/ 1 w 386"/>
                <a:gd name="T1" fmla="*/ 1 h 284"/>
                <a:gd name="T2" fmla="*/ 1 w 386"/>
                <a:gd name="T3" fmla="*/ 1 h 284"/>
                <a:gd name="T4" fmla="*/ 0 w 386"/>
                <a:gd name="T5" fmla="*/ 1 h 284"/>
                <a:gd name="T6" fmla="*/ 0 w 386"/>
                <a:gd name="T7" fmla="*/ 1 h 284"/>
                <a:gd name="T8" fmla="*/ 0 w 386"/>
                <a:gd name="T9" fmla="*/ 2 h 284"/>
                <a:gd name="T10" fmla="*/ 0 w 386"/>
                <a:gd name="T11" fmla="*/ 2 h 284"/>
                <a:gd name="T12" fmla="*/ 0 w 386"/>
                <a:gd name="T13" fmla="*/ 3 h 284"/>
                <a:gd name="T14" fmla="*/ 0 w 386"/>
                <a:gd name="T15" fmla="*/ 3 h 284"/>
                <a:gd name="T16" fmla="*/ 0 w 386"/>
                <a:gd name="T17" fmla="*/ 3 h 284"/>
                <a:gd name="T18" fmla="*/ 1 w 386"/>
                <a:gd name="T19" fmla="*/ 4 h 284"/>
                <a:gd name="T20" fmla="*/ 1 w 386"/>
                <a:gd name="T21" fmla="*/ 3 h 284"/>
                <a:gd name="T22" fmla="*/ 1 w 386"/>
                <a:gd name="T23" fmla="*/ 3 h 284"/>
                <a:gd name="T24" fmla="*/ 1 w 386"/>
                <a:gd name="T25" fmla="*/ 3 h 284"/>
                <a:gd name="T26" fmla="*/ 2 w 386"/>
                <a:gd name="T27" fmla="*/ 3 h 284"/>
                <a:gd name="T28" fmla="*/ 2 w 386"/>
                <a:gd name="T29" fmla="*/ 2 h 284"/>
                <a:gd name="T30" fmla="*/ 2 w 386"/>
                <a:gd name="T31" fmla="*/ 2 h 284"/>
                <a:gd name="T32" fmla="*/ 2 w 386"/>
                <a:gd name="T33" fmla="*/ 2 h 284"/>
                <a:gd name="T34" fmla="*/ 2 w 386"/>
                <a:gd name="T35" fmla="*/ 2 h 284"/>
                <a:gd name="T36" fmla="*/ 2 w 386"/>
                <a:gd name="T37" fmla="*/ 2 h 284"/>
                <a:gd name="T38" fmla="*/ 2 w 386"/>
                <a:gd name="T39" fmla="*/ 3 h 284"/>
                <a:gd name="T40" fmla="*/ 2 w 386"/>
                <a:gd name="T41" fmla="*/ 3 h 284"/>
                <a:gd name="T42" fmla="*/ 2 w 386"/>
                <a:gd name="T43" fmla="*/ 3 h 284"/>
                <a:gd name="T44" fmla="*/ 2 w 386"/>
                <a:gd name="T45" fmla="*/ 4 h 284"/>
                <a:gd name="T46" fmla="*/ 2 w 386"/>
                <a:gd name="T47" fmla="*/ 4 h 284"/>
                <a:gd name="T48" fmla="*/ 3 w 386"/>
                <a:gd name="T49" fmla="*/ 4 h 284"/>
                <a:gd name="T50" fmla="*/ 3 w 386"/>
                <a:gd name="T51" fmla="*/ 4 h 284"/>
                <a:gd name="T52" fmla="*/ 3 w 386"/>
                <a:gd name="T53" fmla="*/ 4 h 284"/>
                <a:gd name="T54" fmla="*/ 3 w 386"/>
                <a:gd name="T55" fmla="*/ 3 h 284"/>
                <a:gd name="T56" fmla="*/ 4 w 386"/>
                <a:gd name="T57" fmla="*/ 3 h 284"/>
                <a:gd name="T58" fmla="*/ 4 w 386"/>
                <a:gd name="T59" fmla="*/ 3 h 284"/>
                <a:gd name="T60" fmla="*/ 4 w 386"/>
                <a:gd name="T61" fmla="*/ 2 h 284"/>
                <a:gd name="T62" fmla="*/ 4 w 386"/>
                <a:gd name="T63" fmla="*/ 2 h 284"/>
                <a:gd name="T64" fmla="*/ 4 w 386"/>
                <a:gd name="T65" fmla="*/ 2 h 284"/>
                <a:gd name="T66" fmla="*/ 4 w 386"/>
                <a:gd name="T67" fmla="*/ 2 h 284"/>
                <a:gd name="T68" fmla="*/ 4 w 386"/>
                <a:gd name="T69" fmla="*/ 2 h 284"/>
                <a:gd name="T70" fmla="*/ 4 w 386"/>
                <a:gd name="T71" fmla="*/ 3 h 284"/>
                <a:gd name="T72" fmla="*/ 4 w 386"/>
                <a:gd name="T73" fmla="*/ 3 h 284"/>
                <a:gd name="T74" fmla="*/ 4 w 386"/>
                <a:gd name="T75" fmla="*/ 3 h 284"/>
                <a:gd name="T76" fmla="*/ 4 w 386"/>
                <a:gd name="T77" fmla="*/ 3 h 284"/>
                <a:gd name="T78" fmla="*/ 5 w 386"/>
                <a:gd name="T79" fmla="*/ 4 h 284"/>
                <a:gd name="T80" fmla="*/ 5 w 386"/>
                <a:gd name="T81" fmla="*/ 4 h 284"/>
                <a:gd name="T82" fmla="*/ 5 w 386"/>
                <a:gd name="T83" fmla="*/ 3 h 284"/>
                <a:gd name="T84" fmla="*/ 6 w 386"/>
                <a:gd name="T85" fmla="*/ 3 h 284"/>
                <a:gd name="T86" fmla="*/ 5 w 386"/>
                <a:gd name="T87" fmla="*/ 2 h 284"/>
                <a:gd name="T88" fmla="*/ 5 w 386"/>
                <a:gd name="T89" fmla="*/ 2 h 284"/>
                <a:gd name="T90" fmla="*/ 5 w 386"/>
                <a:gd name="T91" fmla="*/ 1 h 284"/>
                <a:gd name="T92" fmla="*/ 5 w 386"/>
                <a:gd name="T93" fmla="*/ 1 h 284"/>
                <a:gd name="T94" fmla="*/ 4 w 386"/>
                <a:gd name="T95" fmla="*/ 1 h 284"/>
                <a:gd name="T96" fmla="*/ 4 w 386"/>
                <a:gd name="T97" fmla="*/ 1 h 284"/>
                <a:gd name="T98" fmla="*/ 4 w 386"/>
                <a:gd name="T99" fmla="*/ 1 h 284"/>
                <a:gd name="T100" fmla="*/ 3 w 386"/>
                <a:gd name="T101" fmla="*/ 1 h 284"/>
                <a:gd name="T102" fmla="*/ 3 w 386"/>
                <a:gd name="T103" fmla="*/ 1 h 284"/>
                <a:gd name="T104" fmla="*/ 3 w 386"/>
                <a:gd name="T105" fmla="*/ 0 h 284"/>
                <a:gd name="T106" fmla="*/ 2 w 386"/>
                <a:gd name="T107" fmla="*/ 0 h 284"/>
                <a:gd name="T108" fmla="*/ 2 w 386"/>
                <a:gd name="T109" fmla="*/ 1 h 284"/>
                <a:gd name="T110" fmla="*/ 1 w 386"/>
                <a:gd name="T111" fmla="*/ 1 h 284"/>
                <a:gd name="T112" fmla="*/ 1 w 386"/>
                <a:gd name="T113" fmla="*/ 1 h 28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6"/>
                <a:gd name="T172" fmla="*/ 0 h 284"/>
                <a:gd name="T173" fmla="*/ 386 w 386"/>
                <a:gd name="T174" fmla="*/ 284 h 28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6" h="284">
                  <a:moveTo>
                    <a:pt x="85" y="41"/>
                  </a:moveTo>
                  <a:lnTo>
                    <a:pt x="78" y="47"/>
                  </a:lnTo>
                  <a:lnTo>
                    <a:pt x="62" y="68"/>
                  </a:lnTo>
                  <a:lnTo>
                    <a:pt x="41" y="97"/>
                  </a:lnTo>
                  <a:lnTo>
                    <a:pt x="21" y="134"/>
                  </a:lnTo>
                  <a:lnTo>
                    <a:pt x="4" y="169"/>
                  </a:lnTo>
                  <a:lnTo>
                    <a:pt x="0" y="204"/>
                  </a:lnTo>
                  <a:lnTo>
                    <a:pt x="10" y="231"/>
                  </a:lnTo>
                  <a:lnTo>
                    <a:pt x="41" y="251"/>
                  </a:lnTo>
                  <a:lnTo>
                    <a:pt x="70" y="258"/>
                  </a:lnTo>
                  <a:lnTo>
                    <a:pt x="93" y="254"/>
                  </a:lnTo>
                  <a:lnTo>
                    <a:pt x="111" y="239"/>
                  </a:lnTo>
                  <a:lnTo>
                    <a:pt x="126" y="218"/>
                  </a:lnTo>
                  <a:lnTo>
                    <a:pt x="136" y="192"/>
                  </a:lnTo>
                  <a:lnTo>
                    <a:pt x="146" y="171"/>
                  </a:lnTo>
                  <a:lnTo>
                    <a:pt x="153" y="156"/>
                  </a:lnTo>
                  <a:lnTo>
                    <a:pt x="161" y="154"/>
                  </a:lnTo>
                  <a:lnTo>
                    <a:pt x="149" y="169"/>
                  </a:lnTo>
                  <a:lnTo>
                    <a:pt x="146" y="189"/>
                  </a:lnTo>
                  <a:lnTo>
                    <a:pt x="142" y="210"/>
                  </a:lnTo>
                  <a:lnTo>
                    <a:pt x="144" y="231"/>
                  </a:lnTo>
                  <a:lnTo>
                    <a:pt x="147" y="249"/>
                  </a:lnTo>
                  <a:lnTo>
                    <a:pt x="159" y="266"/>
                  </a:lnTo>
                  <a:lnTo>
                    <a:pt x="177" y="278"/>
                  </a:lnTo>
                  <a:lnTo>
                    <a:pt x="200" y="284"/>
                  </a:lnTo>
                  <a:lnTo>
                    <a:pt x="227" y="280"/>
                  </a:lnTo>
                  <a:lnTo>
                    <a:pt x="244" y="268"/>
                  </a:lnTo>
                  <a:lnTo>
                    <a:pt x="256" y="247"/>
                  </a:lnTo>
                  <a:lnTo>
                    <a:pt x="262" y="223"/>
                  </a:lnTo>
                  <a:lnTo>
                    <a:pt x="262" y="196"/>
                  </a:lnTo>
                  <a:lnTo>
                    <a:pt x="262" y="175"/>
                  </a:lnTo>
                  <a:lnTo>
                    <a:pt x="260" y="158"/>
                  </a:lnTo>
                  <a:lnTo>
                    <a:pt x="260" y="154"/>
                  </a:lnTo>
                  <a:lnTo>
                    <a:pt x="260" y="158"/>
                  </a:lnTo>
                  <a:lnTo>
                    <a:pt x="262" y="173"/>
                  </a:lnTo>
                  <a:lnTo>
                    <a:pt x="268" y="192"/>
                  </a:lnTo>
                  <a:lnTo>
                    <a:pt x="277" y="216"/>
                  </a:lnTo>
                  <a:lnTo>
                    <a:pt x="287" y="237"/>
                  </a:lnTo>
                  <a:lnTo>
                    <a:pt x="305" y="254"/>
                  </a:lnTo>
                  <a:lnTo>
                    <a:pt x="326" y="264"/>
                  </a:lnTo>
                  <a:lnTo>
                    <a:pt x="353" y="264"/>
                  </a:lnTo>
                  <a:lnTo>
                    <a:pt x="376" y="243"/>
                  </a:lnTo>
                  <a:lnTo>
                    <a:pt x="386" y="214"/>
                  </a:lnTo>
                  <a:lnTo>
                    <a:pt x="384" y="179"/>
                  </a:lnTo>
                  <a:lnTo>
                    <a:pt x="374" y="142"/>
                  </a:lnTo>
                  <a:lnTo>
                    <a:pt x="355" y="105"/>
                  </a:lnTo>
                  <a:lnTo>
                    <a:pt x="336" y="72"/>
                  </a:lnTo>
                  <a:lnTo>
                    <a:pt x="314" y="47"/>
                  </a:lnTo>
                  <a:lnTo>
                    <a:pt x="297" y="33"/>
                  </a:lnTo>
                  <a:lnTo>
                    <a:pt x="277" y="20"/>
                  </a:lnTo>
                  <a:lnTo>
                    <a:pt x="254" y="10"/>
                  </a:lnTo>
                  <a:lnTo>
                    <a:pt x="225" y="2"/>
                  </a:lnTo>
                  <a:lnTo>
                    <a:pt x="196" y="0"/>
                  </a:lnTo>
                  <a:lnTo>
                    <a:pt x="163" y="0"/>
                  </a:lnTo>
                  <a:lnTo>
                    <a:pt x="134" y="8"/>
                  </a:lnTo>
                  <a:lnTo>
                    <a:pt x="107" y="20"/>
                  </a:lnTo>
                  <a:lnTo>
                    <a:pt x="85" y="41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6" name="Freeform 299"/>
            <p:cNvSpPr>
              <a:spLocks/>
            </p:cNvSpPr>
            <p:nvPr/>
          </p:nvSpPr>
          <p:spPr bwMode="auto">
            <a:xfrm>
              <a:off x="4821" y="3761"/>
              <a:ext cx="57" cy="30"/>
            </a:xfrm>
            <a:custGeom>
              <a:avLst/>
              <a:gdLst>
                <a:gd name="T0" fmla="*/ 0 w 112"/>
                <a:gd name="T1" fmla="*/ 0 h 60"/>
                <a:gd name="T2" fmla="*/ 1 w 112"/>
                <a:gd name="T3" fmla="*/ 1 h 60"/>
                <a:gd name="T4" fmla="*/ 1 w 112"/>
                <a:gd name="T5" fmla="*/ 1 h 60"/>
                <a:gd name="T6" fmla="*/ 1 w 112"/>
                <a:gd name="T7" fmla="*/ 1 h 60"/>
                <a:gd name="T8" fmla="*/ 1 w 112"/>
                <a:gd name="T9" fmla="*/ 1 h 60"/>
                <a:gd name="T10" fmla="*/ 1 w 112"/>
                <a:gd name="T11" fmla="*/ 1 h 60"/>
                <a:gd name="T12" fmla="*/ 2 w 112"/>
                <a:gd name="T13" fmla="*/ 1 h 60"/>
                <a:gd name="T14" fmla="*/ 2 w 112"/>
                <a:gd name="T15" fmla="*/ 1 h 60"/>
                <a:gd name="T16" fmla="*/ 2 w 112"/>
                <a:gd name="T17" fmla="*/ 1 h 60"/>
                <a:gd name="T18" fmla="*/ 2 w 112"/>
                <a:gd name="T19" fmla="*/ 1 h 60"/>
                <a:gd name="T20" fmla="*/ 2 w 112"/>
                <a:gd name="T21" fmla="*/ 1 h 60"/>
                <a:gd name="T22" fmla="*/ 2 w 112"/>
                <a:gd name="T23" fmla="*/ 1 h 60"/>
                <a:gd name="T24" fmla="*/ 1 w 112"/>
                <a:gd name="T25" fmla="*/ 1 h 60"/>
                <a:gd name="T26" fmla="*/ 1 w 112"/>
                <a:gd name="T27" fmla="*/ 1 h 60"/>
                <a:gd name="T28" fmla="*/ 1 w 112"/>
                <a:gd name="T29" fmla="*/ 1 h 60"/>
                <a:gd name="T30" fmla="*/ 1 w 112"/>
                <a:gd name="T31" fmla="*/ 1 h 60"/>
                <a:gd name="T32" fmla="*/ 0 w 112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60"/>
                <a:gd name="T53" fmla="*/ 112 w 112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60">
                  <a:moveTo>
                    <a:pt x="0" y="0"/>
                  </a:moveTo>
                  <a:lnTo>
                    <a:pt x="7" y="8"/>
                  </a:lnTo>
                  <a:lnTo>
                    <a:pt x="19" y="16"/>
                  </a:lnTo>
                  <a:lnTo>
                    <a:pt x="29" y="24"/>
                  </a:lnTo>
                  <a:lnTo>
                    <a:pt x="44" y="31"/>
                  </a:lnTo>
                  <a:lnTo>
                    <a:pt x="56" y="37"/>
                  </a:lnTo>
                  <a:lnTo>
                    <a:pt x="73" y="45"/>
                  </a:lnTo>
                  <a:lnTo>
                    <a:pt x="91" y="51"/>
                  </a:lnTo>
                  <a:lnTo>
                    <a:pt x="112" y="57"/>
                  </a:lnTo>
                  <a:lnTo>
                    <a:pt x="104" y="57"/>
                  </a:lnTo>
                  <a:lnTo>
                    <a:pt x="93" y="60"/>
                  </a:lnTo>
                  <a:lnTo>
                    <a:pt x="75" y="60"/>
                  </a:lnTo>
                  <a:lnTo>
                    <a:pt x="58" y="60"/>
                  </a:lnTo>
                  <a:lnTo>
                    <a:pt x="37" y="55"/>
                  </a:lnTo>
                  <a:lnTo>
                    <a:pt x="21" y="43"/>
                  </a:lnTo>
                  <a:lnTo>
                    <a:pt x="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7" name="Freeform 300"/>
            <p:cNvSpPr>
              <a:spLocks/>
            </p:cNvSpPr>
            <p:nvPr/>
          </p:nvSpPr>
          <p:spPr bwMode="auto">
            <a:xfrm>
              <a:off x="4960" y="3764"/>
              <a:ext cx="46" cy="34"/>
            </a:xfrm>
            <a:custGeom>
              <a:avLst/>
              <a:gdLst>
                <a:gd name="T0" fmla="*/ 2 w 91"/>
                <a:gd name="T1" fmla="*/ 0 h 68"/>
                <a:gd name="T2" fmla="*/ 2 w 91"/>
                <a:gd name="T3" fmla="*/ 1 h 68"/>
                <a:gd name="T4" fmla="*/ 2 w 91"/>
                <a:gd name="T5" fmla="*/ 1 h 68"/>
                <a:gd name="T6" fmla="*/ 1 w 91"/>
                <a:gd name="T7" fmla="*/ 1 h 68"/>
                <a:gd name="T8" fmla="*/ 1 w 91"/>
                <a:gd name="T9" fmla="*/ 1 h 68"/>
                <a:gd name="T10" fmla="*/ 1 w 91"/>
                <a:gd name="T11" fmla="*/ 1 h 68"/>
                <a:gd name="T12" fmla="*/ 1 w 91"/>
                <a:gd name="T13" fmla="*/ 1 h 68"/>
                <a:gd name="T14" fmla="*/ 1 w 91"/>
                <a:gd name="T15" fmla="*/ 1 h 68"/>
                <a:gd name="T16" fmla="*/ 0 w 91"/>
                <a:gd name="T17" fmla="*/ 1 h 68"/>
                <a:gd name="T18" fmla="*/ 1 w 91"/>
                <a:gd name="T19" fmla="*/ 1 h 68"/>
                <a:gd name="T20" fmla="*/ 1 w 91"/>
                <a:gd name="T21" fmla="*/ 1 h 68"/>
                <a:gd name="T22" fmla="*/ 1 w 91"/>
                <a:gd name="T23" fmla="*/ 1 h 68"/>
                <a:gd name="T24" fmla="*/ 1 w 91"/>
                <a:gd name="T25" fmla="*/ 1 h 68"/>
                <a:gd name="T26" fmla="*/ 1 w 91"/>
                <a:gd name="T27" fmla="*/ 1 h 68"/>
                <a:gd name="T28" fmla="*/ 2 w 91"/>
                <a:gd name="T29" fmla="*/ 1 h 68"/>
                <a:gd name="T30" fmla="*/ 2 w 91"/>
                <a:gd name="T31" fmla="*/ 1 h 68"/>
                <a:gd name="T32" fmla="*/ 2 w 91"/>
                <a:gd name="T33" fmla="*/ 0 h 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68"/>
                <a:gd name="T53" fmla="*/ 91 w 91"/>
                <a:gd name="T54" fmla="*/ 68 h 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68">
                  <a:moveTo>
                    <a:pt x="91" y="0"/>
                  </a:moveTo>
                  <a:lnTo>
                    <a:pt x="81" y="8"/>
                  </a:lnTo>
                  <a:lnTo>
                    <a:pt x="74" y="18"/>
                  </a:lnTo>
                  <a:lnTo>
                    <a:pt x="64" y="27"/>
                  </a:lnTo>
                  <a:lnTo>
                    <a:pt x="54" y="37"/>
                  </a:lnTo>
                  <a:lnTo>
                    <a:pt x="41" y="43"/>
                  </a:lnTo>
                  <a:lnTo>
                    <a:pt x="29" y="51"/>
                  </a:lnTo>
                  <a:lnTo>
                    <a:pt x="14" y="56"/>
                  </a:lnTo>
                  <a:lnTo>
                    <a:pt x="0" y="64"/>
                  </a:lnTo>
                  <a:lnTo>
                    <a:pt x="2" y="64"/>
                  </a:lnTo>
                  <a:lnTo>
                    <a:pt x="12" y="68"/>
                  </a:lnTo>
                  <a:lnTo>
                    <a:pt x="25" y="66"/>
                  </a:lnTo>
                  <a:lnTo>
                    <a:pt x="43" y="66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3" y="2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8" name="Freeform 301"/>
            <p:cNvSpPr>
              <a:spLocks/>
            </p:cNvSpPr>
            <p:nvPr/>
          </p:nvSpPr>
          <p:spPr bwMode="auto">
            <a:xfrm>
              <a:off x="4890" y="3793"/>
              <a:ext cx="54" cy="17"/>
            </a:xfrm>
            <a:custGeom>
              <a:avLst/>
              <a:gdLst>
                <a:gd name="T0" fmla="*/ 0 w 107"/>
                <a:gd name="T1" fmla="*/ 0 h 35"/>
                <a:gd name="T2" fmla="*/ 1 w 107"/>
                <a:gd name="T3" fmla="*/ 0 h 35"/>
                <a:gd name="T4" fmla="*/ 1 w 107"/>
                <a:gd name="T5" fmla="*/ 0 h 35"/>
                <a:gd name="T6" fmla="*/ 1 w 107"/>
                <a:gd name="T7" fmla="*/ 0 h 35"/>
                <a:gd name="T8" fmla="*/ 1 w 107"/>
                <a:gd name="T9" fmla="*/ 0 h 35"/>
                <a:gd name="T10" fmla="*/ 1 w 107"/>
                <a:gd name="T11" fmla="*/ 0 h 35"/>
                <a:gd name="T12" fmla="*/ 2 w 107"/>
                <a:gd name="T13" fmla="*/ 0 h 35"/>
                <a:gd name="T14" fmla="*/ 2 w 107"/>
                <a:gd name="T15" fmla="*/ 0 h 35"/>
                <a:gd name="T16" fmla="*/ 2 w 107"/>
                <a:gd name="T17" fmla="*/ 0 h 35"/>
                <a:gd name="T18" fmla="*/ 2 w 107"/>
                <a:gd name="T19" fmla="*/ 0 h 35"/>
                <a:gd name="T20" fmla="*/ 2 w 107"/>
                <a:gd name="T21" fmla="*/ 0 h 35"/>
                <a:gd name="T22" fmla="*/ 2 w 107"/>
                <a:gd name="T23" fmla="*/ 0 h 35"/>
                <a:gd name="T24" fmla="*/ 2 w 107"/>
                <a:gd name="T25" fmla="*/ 0 h 35"/>
                <a:gd name="T26" fmla="*/ 1 w 107"/>
                <a:gd name="T27" fmla="*/ 0 h 35"/>
                <a:gd name="T28" fmla="*/ 1 w 107"/>
                <a:gd name="T29" fmla="*/ 0 h 35"/>
                <a:gd name="T30" fmla="*/ 1 w 107"/>
                <a:gd name="T31" fmla="*/ 0 h 35"/>
                <a:gd name="T32" fmla="*/ 0 w 107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35"/>
                <a:gd name="T53" fmla="*/ 107 w 107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35">
                  <a:moveTo>
                    <a:pt x="0" y="0"/>
                  </a:moveTo>
                  <a:lnTo>
                    <a:pt x="10" y="4"/>
                  </a:lnTo>
                  <a:lnTo>
                    <a:pt x="22" y="8"/>
                  </a:lnTo>
                  <a:lnTo>
                    <a:pt x="33" y="10"/>
                  </a:lnTo>
                  <a:lnTo>
                    <a:pt x="47" y="14"/>
                  </a:lnTo>
                  <a:lnTo>
                    <a:pt x="59" y="14"/>
                  </a:lnTo>
                  <a:lnTo>
                    <a:pt x="74" y="14"/>
                  </a:lnTo>
                  <a:lnTo>
                    <a:pt x="90" y="12"/>
                  </a:lnTo>
                  <a:lnTo>
                    <a:pt x="107" y="12"/>
                  </a:lnTo>
                  <a:lnTo>
                    <a:pt x="103" y="14"/>
                  </a:lnTo>
                  <a:lnTo>
                    <a:pt x="95" y="22"/>
                  </a:lnTo>
                  <a:lnTo>
                    <a:pt x="82" y="27"/>
                  </a:lnTo>
                  <a:lnTo>
                    <a:pt x="68" y="35"/>
                  </a:lnTo>
                  <a:lnTo>
                    <a:pt x="51" y="35"/>
                  </a:lnTo>
                  <a:lnTo>
                    <a:pt x="33" y="33"/>
                  </a:lnTo>
                  <a:lnTo>
                    <a:pt x="16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9" name="Freeform 302"/>
            <p:cNvSpPr>
              <a:spLocks/>
            </p:cNvSpPr>
            <p:nvPr/>
          </p:nvSpPr>
          <p:spPr bwMode="auto">
            <a:xfrm>
              <a:off x="4830" y="3735"/>
              <a:ext cx="56" cy="31"/>
            </a:xfrm>
            <a:custGeom>
              <a:avLst/>
              <a:gdLst>
                <a:gd name="T0" fmla="*/ 0 w 113"/>
                <a:gd name="T1" fmla="*/ 0 h 62"/>
                <a:gd name="T2" fmla="*/ 0 w 113"/>
                <a:gd name="T3" fmla="*/ 1 h 62"/>
                <a:gd name="T4" fmla="*/ 0 w 113"/>
                <a:gd name="T5" fmla="*/ 1 h 62"/>
                <a:gd name="T6" fmla="*/ 0 w 113"/>
                <a:gd name="T7" fmla="*/ 1 h 62"/>
                <a:gd name="T8" fmla="*/ 0 w 113"/>
                <a:gd name="T9" fmla="*/ 1 h 62"/>
                <a:gd name="T10" fmla="*/ 0 w 113"/>
                <a:gd name="T11" fmla="*/ 1 h 62"/>
                <a:gd name="T12" fmla="*/ 1 w 113"/>
                <a:gd name="T13" fmla="*/ 1 h 62"/>
                <a:gd name="T14" fmla="*/ 1 w 113"/>
                <a:gd name="T15" fmla="*/ 1 h 62"/>
                <a:gd name="T16" fmla="*/ 1 w 113"/>
                <a:gd name="T17" fmla="*/ 1 h 62"/>
                <a:gd name="T18" fmla="*/ 1 w 113"/>
                <a:gd name="T19" fmla="*/ 1 h 62"/>
                <a:gd name="T20" fmla="*/ 1 w 113"/>
                <a:gd name="T21" fmla="*/ 1 h 62"/>
                <a:gd name="T22" fmla="*/ 1 w 113"/>
                <a:gd name="T23" fmla="*/ 1 h 62"/>
                <a:gd name="T24" fmla="*/ 0 w 113"/>
                <a:gd name="T25" fmla="*/ 1 h 62"/>
                <a:gd name="T26" fmla="*/ 0 w 113"/>
                <a:gd name="T27" fmla="*/ 1 h 62"/>
                <a:gd name="T28" fmla="*/ 0 w 113"/>
                <a:gd name="T29" fmla="*/ 1 h 62"/>
                <a:gd name="T30" fmla="*/ 0 w 113"/>
                <a:gd name="T31" fmla="*/ 1 h 62"/>
                <a:gd name="T32" fmla="*/ 0 w 113"/>
                <a:gd name="T33" fmla="*/ 0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62"/>
                <a:gd name="T53" fmla="*/ 113 w 113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62">
                  <a:moveTo>
                    <a:pt x="0" y="0"/>
                  </a:moveTo>
                  <a:lnTo>
                    <a:pt x="10" y="8"/>
                  </a:lnTo>
                  <a:lnTo>
                    <a:pt x="20" y="17"/>
                  </a:lnTo>
                  <a:lnTo>
                    <a:pt x="31" y="25"/>
                  </a:lnTo>
                  <a:lnTo>
                    <a:pt x="47" y="35"/>
                  </a:lnTo>
                  <a:lnTo>
                    <a:pt x="58" y="41"/>
                  </a:lnTo>
                  <a:lnTo>
                    <a:pt x="76" y="46"/>
                  </a:lnTo>
                  <a:lnTo>
                    <a:pt x="91" y="52"/>
                  </a:lnTo>
                  <a:lnTo>
                    <a:pt x="113" y="58"/>
                  </a:lnTo>
                  <a:lnTo>
                    <a:pt x="107" y="58"/>
                  </a:lnTo>
                  <a:lnTo>
                    <a:pt x="95" y="62"/>
                  </a:lnTo>
                  <a:lnTo>
                    <a:pt x="78" y="62"/>
                  </a:lnTo>
                  <a:lnTo>
                    <a:pt x="60" y="62"/>
                  </a:lnTo>
                  <a:lnTo>
                    <a:pt x="39" y="56"/>
                  </a:lnTo>
                  <a:lnTo>
                    <a:pt x="21" y="45"/>
                  </a:lnTo>
                  <a:lnTo>
                    <a:pt x="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0" name="Freeform 303"/>
            <p:cNvSpPr>
              <a:spLocks/>
            </p:cNvSpPr>
            <p:nvPr/>
          </p:nvSpPr>
          <p:spPr bwMode="auto">
            <a:xfrm>
              <a:off x="4950" y="3739"/>
              <a:ext cx="46" cy="34"/>
            </a:xfrm>
            <a:custGeom>
              <a:avLst/>
              <a:gdLst>
                <a:gd name="T0" fmla="*/ 2 w 91"/>
                <a:gd name="T1" fmla="*/ 0 h 68"/>
                <a:gd name="T2" fmla="*/ 2 w 91"/>
                <a:gd name="T3" fmla="*/ 1 h 68"/>
                <a:gd name="T4" fmla="*/ 2 w 91"/>
                <a:gd name="T5" fmla="*/ 1 h 68"/>
                <a:gd name="T6" fmla="*/ 1 w 91"/>
                <a:gd name="T7" fmla="*/ 1 h 68"/>
                <a:gd name="T8" fmla="*/ 1 w 91"/>
                <a:gd name="T9" fmla="*/ 1 h 68"/>
                <a:gd name="T10" fmla="*/ 1 w 91"/>
                <a:gd name="T11" fmla="*/ 1 h 68"/>
                <a:gd name="T12" fmla="*/ 1 w 91"/>
                <a:gd name="T13" fmla="*/ 1 h 68"/>
                <a:gd name="T14" fmla="*/ 1 w 91"/>
                <a:gd name="T15" fmla="*/ 1 h 68"/>
                <a:gd name="T16" fmla="*/ 0 w 91"/>
                <a:gd name="T17" fmla="*/ 1 h 68"/>
                <a:gd name="T18" fmla="*/ 1 w 91"/>
                <a:gd name="T19" fmla="*/ 1 h 68"/>
                <a:gd name="T20" fmla="*/ 1 w 91"/>
                <a:gd name="T21" fmla="*/ 1 h 68"/>
                <a:gd name="T22" fmla="*/ 1 w 91"/>
                <a:gd name="T23" fmla="*/ 1 h 68"/>
                <a:gd name="T24" fmla="*/ 1 w 91"/>
                <a:gd name="T25" fmla="*/ 1 h 68"/>
                <a:gd name="T26" fmla="*/ 1 w 91"/>
                <a:gd name="T27" fmla="*/ 1 h 68"/>
                <a:gd name="T28" fmla="*/ 2 w 91"/>
                <a:gd name="T29" fmla="*/ 1 h 68"/>
                <a:gd name="T30" fmla="*/ 2 w 91"/>
                <a:gd name="T31" fmla="*/ 1 h 68"/>
                <a:gd name="T32" fmla="*/ 2 w 91"/>
                <a:gd name="T33" fmla="*/ 0 h 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68"/>
                <a:gd name="T53" fmla="*/ 91 w 91"/>
                <a:gd name="T54" fmla="*/ 68 h 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68">
                  <a:moveTo>
                    <a:pt x="91" y="0"/>
                  </a:moveTo>
                  <a:lnTo>
                    <a:pt x="81" y="7"/>
                  </a:lnTo>
                  <a:lnTo>
                    <a:pt x="71" y="17"/>
                  </a:lnTo>
                  <a:lnTo>
                    <a:pt x="62" y="27"/>
                  </a:lnTo>
                  <a:lnTo>
                    <a:pt x="52" y="37"/>
                  </a:lnTo>
                  <a:lnTo>
                    <a:pt x="40" y="42"/>
                  </a:lnTo>
                  <a:lnTo>
                    <a:pt x="29" y="50"/>
                  </a:lnTo>
                  <a:lnTo>
                    <a:pt x="13" y="56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13" y="68"/>
                  </a:lnTo>
                  <a:lnTo>
                    <a:pt x="27" y="66"/>
                  </a:lnTo>
                  <a:lnTo>
                    <a:pt x="44" y="66"/>
                  </a:lnTo>
                  <a:lnTo>
                    <a:pt x="58" y="58"/>
                  </a:lnTo>
                  <a:lnTo>
                    <a:pt x="73" y="46"/>
                  </a:lnTo>
                  <a:lnTo>
                    <a:pt x="83" y="2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1" name="Freeform 304"/>
            <p:cNvSpPr>
              <a:spLocks/>
            </p:cNvSpPr>
            <p:nvPr/>
          </p:nvSpPr>
          <p:spPr bwMode="auto">
            <a:xfrm>
              <a:off x="4890" y="3766"/>
              <a:ext cx="54" cy="18"/>
            </a:xfrm>
            <a:custGeom>
              <a:avLst/>
              <a:gdLst>
                <a:gd name="T0" fmla="*/ 0 w 107"/>
                <a:gd name="T1" fmla="*/ 0 h 35"/>
                <a:gd name="T2" fmla="*/ 1 w 107"/>
                <a:gd name="T3" fmla="*/ 1 h 35"/>
                <a:gd name="T4" fmla="*/ 1 w 107"/>
                <a:gd name="T5" fmla="*/ 1 h 35"/>
                <a:gd name="T6" fmla="*/ 1 w 107"/>
                <a:gd name="T7" fmla="*/ 1 h 35"/>
                <a:gd name="T8" fmla="*/ 1 w 107"/>
                <a:gd name="T9" fmla="*/ 1 h 35"/>
                <a:gd name="T10" fmla="*/ 1 w 107"/>
                <a:gd name="T11" fmla="*/ 1 h 35"/>
                <a:gd name="T12" fmla="*/ 2 w 107"/>
                <a:gd name="T13" fmla="*/ 1 h 35"/>
                <a:gd name="T14" fmla="*/ 2 w 107"/>
                <a:gd name="T15" fmla="*/ 1 h 35"/>
                <a:gd name="T16" fmla="*/ 2 w 107"/>
                <a:gd name="T17" fmla="*/ 1 h 35"/>
                <a:gd name="T18" fmla="*/ 2 w 107"/>
                <a:gd name="T19" fmla="*/ 1 h 35"/>
                <a:gd name="T20" fmla="*/ 2 w 107"/>
                <a:gd name="T21" fmla="*/ 1 h 35"/>
                <a:gd name="T22" fmla="*/ 2 w 107"/>
                <a:gd name="T23" fmla="*/ 1 h 35"/>
                <a:gd name="T24" fmla="*/ 2 w 107"/>
                <a:gd name="T25" fmla="*/ 1 h 35"/>
                <a:gd name="T26" fmla="*/ 1 w 107"/>
                <a:gd name="T27" fmla="*/ 1 h 35"/>
                <a:gd name="T28" fmla="*/ 1 w 107"/>
                <a:gd name="T29" fmla="*/ 1 h 35"/>
                <a:gd name="T30" fmla="*/ 1 w 107"/>
                <a:gd name="T31" fmla="*/ 1 h 35"/>
                <a:gd name="T32" fmla="*/ 0 w 107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35"/>
                <a:gd name="T53" fmla="*/ 107 w 107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35">
                  <a:moveTo>
                    <a:pt x="0" y="0"/>
                  </a:moveTo>
                  <a:lnTo>
                    <a:pt x="10" y="4"/>
                  </a:lnTo>
                  <a:lnTo>
                    <a:pt x="22" y="8"/>
                  </a:lnTo>
                  <a:lnTo>
                    <a:pt x="33" y="10"/>
                  </a:lnTo>
                  <a:lnTo>
                    <a:pt x="47" y="14"/>
                  </a:lnTo>
                  <a:lnTo>
                    <a:pt x="59" y="14"/>
                  </a:lnTo>
                  <a:lnTo>
                    <a:pt x="74" y="14"/>
                  </a:lnTo>
                  <a:lnTo>
                    <a:pt x="90" y="12"/>
                  </a:lnTo>
                  <a:lnTo>
                    <a:pt x="107" y="10"/>
                  </a:lnTo>
                  <a:lnTo>
                    <a:pt x="101" y="12"/>
                  </a:lnTo>
                  <a:lnTo>
                    <a:pt x="93" y="19"/>
                  </a:lnTo>
                  <a:lnTo>
                    <a:pt x="80" y="25"/>
                  </a:lnTo>
                  <a:lnTo>
                    <a:pt x="66" y="33"/>
                  </a:lnTo>
                  <a:lnTo>
                    <a:pt x="49" y="35"/>
                  </a:lnTo>
                  <a:lnTo>
                    <a:pt x="31" y="33"/>
                  </a:lnTo>
                  <a:lnTo>
                    <a:pt x="14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2" name="Freeform 305"/>
            <p:cNvSpPr>
              <a:spLocks/>
            </p:cNvSpPr>
            <p:nvPr/>
          </p:nvSpPr>
          <p:spPr bwMode="auto">
            <a:xfrm>
              <a:off x="4846" y="3713"/>
              <a:ext cx="50" cy="34"/>
            </a:xfrm>
            <a:custGeom>
              <a:avLst/>
              <a:gdLst>
                <a:gd name="T0" fmla="*/ 0 w 101"/>
                <a:gd name="T1" fmla="*/ 0 h 68"/>
                <a:gd name="T2" fmla="*/ 0 w 101"/>
                <a:gd name="T3" fmla="*/ 1 h 68"/>
                <a:gd name="T4" fmla="*/ 0 w 101"/>
                <a:gd name="T5" fmla="*/ 1 h 68"/>
                <a:gd name="T6" fmla="*/ 0 w 101"/>
                <a:gd name="T7" fmla="*/ 1 h 68"/>
                <a:gd name="T8" fmla="*/ 0 w 101"/>
                <a:gd name="T9" fmla="*/ 1 h 68"/>
                <a:gd name="T10" fmla="*/ 0 w 101"/>
                <a:gd name="T11" fmla="*/ 1 h 68"/>
                <a:gd name="T12" fmla="*/ 1 w 101"/>
                <a:gd name="T13" fmla="*/ 1 h 68"/>
                <a:gd name="T14" fmla="*/ 1 w 101"/>
                <a:gd name="T15" fmla="*/ 1 h 68"/>
                <a:gd name="T16" fmla="*/ 1 w 101"/>
                <a:gd name="T17" fmla="*/ 1 h 68"/>
                <a:gd name="T18" fmla="*/ 1 w 101"/>
                <a:gd name="T19" fmla="*/ 1 h 68"/>
                <a:gd name="T20" fmla="*/ 1 w 101"/>
                <a:gd name="T21" fmla="*/ 1 h 68"/>
                <a:gd name="T22" fmla="*/ 1 w 101"/>
                <a:gd name="T23" fmla="*/ 1 h 68"/>
                <a:gd name="T24" fmla="*/ 0 w 101"/>
                <a:gd name="T25" fmla="*/ 1 h 68"/>
                <a:gd name="T26" fmla="*/ 0 w 101"/>
                <a:gd name="T27" fmla="*/ 1 h 68"/>
                <a:gd name="T28" fmla="*/ 0 w 101"/>
                <a:gd name="T29" fmla="*/ 1 h 68"/>
                <a:gd name="T30" fmla="*/ 0 w 101"/>
                <a:gd name="T31" fmla="*/ 1 h 68"/>
                <a:gd name="T32" fmla="*/ 0 w 101"/>
                <a:gd name="T33" fmla="*/ 0 h 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1"/>
                <a:gd name="T52" fmla="*/ 0 h 68"/>
                <a:gd name="T53" fmla="*/ 101 w 101"/>
                <a:gd name="T54" fmla="*/ 68 h 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1" h="68">
                  <a:moveTo>
                    <a:pt x="0" y="0"/>
                  </a:moveTo>
                  <a:lnTo>
                    <a:pt x="6" y="8"/>
                  </a:lnTo>
                  <a:lnTo>
                    <a:pt x="16" y="18"/>
                  </a:lnTo>
                  <a:lnTo>
                    <a:pt x="27" y="27"/>
                  </a:lnTo>
                  <a:lnTo>
                    <a:pt x="39" y="37"/>
                  </a:lnTo>
                  <a:lnTo>
                    <a:pt x="51" y="45"/>
                  </a:lnTo>
                  <a:lnTo>
                    <a:pt x="66" y="53"/>
                  </a:lnTo>
                  <a:lnTo>
                    <a:pt x="82" y="60"/>
                  </a:lnTo>
                  <a:lnTo>
                    <a:pt x="101" y="68"/>
                  </a:lnTo>
                  <a:lnTo>
                    <a:pt x="95" y="68"/>
                  </a:lnTo>
                  <a:lnTo>
                    <a:pt x="84" y="68"/>
                  </a:lnTo>
                  <a:lnTo>
                    <a:pt x="66" y="66"/>
                  </a:lnTo>
                  <a:lnTo>
                    <a:pt x="49" y="62"/>
                  </a:lnTo>
                  <a:lnTo>
                    <a:pt x="29" y="53"/>
                  </a:lnTo>
                  <a:lnTo>
                    <a:pt x="14" y="39"/>
                  </a:lnTo>
                  <a:lnTo>
                    <a:pt x="4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3" name="Freeform 306"/>
            <p:cNvSpPr>
              <a:spLocks/>
            </p:cNvSpPr>
            <p:nvPr/>
          </p:nvSpPr>
          <p:spPr bwMode="auto">
            <a:xfrm>
              <a:off x="4942" y="3718"/>
              <a:ext cx="39" cy="38"/>
            </a:xfrm>
            <a:custGeom>
              <a:avLst/>
              <a:gdLst>
                <a:gd name="T0" fmla="*/ 1 w 80"/>
                <a:gd name="T1" fmla="*/ 0 h 76"/>
                <a:gd name="T2" fmla="*/ 1 w 80"/>
                <a:gd name="T3" fmla="*/ 1 h 76"/>
                <a:gd name="T4" fmla="*/ 0 w 80"/>
                <a:gd name="T5" fmla="*/ 1 h 76"/>
                <a:gd name="T6" fmla="*/ 0 w 80"/>
                <a:gd name="T7" fmla="*/ 1 h 76"/>
                <a:gd name="T8" fmla="*/ 0 w 80"/>
                <a:gd name="T9" fmla="*/ 1 h 76"/>
                <a:gd name="T10" fmla="*/ 0 w 80"/>
                <a:gd name="T11" fmla="*/ 1 h 76"/>
                <a:gd name="T12" fmla="*/ 0 w 80"/>
                <a:gd name="T13" fmla="*/ 1 h 76"/>
                <a:gd name="T14" fmla="*/ 0 w 80"/>
                <a:gd name="T15" fmla="*/ 1 h 76"/>
                <a:gd name="T16" fmla="*/ 0 w 80"/>
                <a:gd name="T17" fmla="*/ 1 h 76"/>
                <a:gd name="T18" fmla="*/ 0 w 80"/>
                <a:gd name="T19" fmla="*/ 1 h 76"/>
                <a:gd name="T20" fmla="*/ 0 w 80"/>
                <a:gd name="T21" fmla="*/ 1 h 76"/>
                <a:gd name="T22" fmla="*/ 0 w 80"/>
                <a:gd name="T23" fmla="*/ 1 h 76"/>
                <a:gd name="T24" fmla="*/ 1 w 80"/>
                <a:gd name="T25" fmla="*/ 1 h 76"/>
                <a:gd name="T26" fmla="*/ 1 w 80"/>
                <a:gd name="T27" fmla="*/ 1 h 76"/>
                <a:gd name="T28" fmla="*/ 1 w 80"/>
                <a:gd name="T29" fmla="*/ 0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0"/>
                <a:gd name="T46" fmla="*/ 0 h 76"/>
                <a:gd name="T47" fmla="*/ 80 w 80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0" h="76">
                  <a:moveTo>
                    <a:pt x="80" y="0"/>
                  </a:moveTo>
                  <a:lnTo>
                    <a:pt x="66" y="17"/>
                  </a:lnTo>
                  <a:lnTo>
                    <a:pt x="49" y="37"/>
                  </a:lnTo>
                  <a:lnTo>
                    <a:pt x="37" y="45"/>
                  </a:lnTo>
                  <a:lnTo>
                    <a:pt x="27" y="56"/>
                  </a:lnTo>
                  <a:lnTo>
                    <a:pt x="14" y="64"/>
                  </a:lnTo>
                  <a:lnTo>
                    <a:pt x="0" y="76"/>
                  </a:lnTo>
                  <a:lnTo>
                    <a:pt x="2" y="74"/>
                  </a:lnTo>
                  <a:lnTo>
                    <a:pt x="12" y="72"/>
                  </a:lnTo>
                  <a:lnTo>
                    <a:pt x="25" y="68"/>
                  </a:lnTo>
                  <a:lnTo>
                    <a:pt x="43" y="64"/>
                  </a:lnTo>
                  <a:lnTo>
                    <a:pt x="56" y="52"/>
                  </a:lnTo>
                  <a:lnTo>
                    <a:pt x="70" y="41"/>
                  </a:lnTo>
                  <a:lnTo>
                    <a:pt x="78" y="2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4" name="Freeform 307"/>
            <p:cNvSpPr>
              <a:spLocks/>
            </p:cNvSpPr>
            <p:nvPr/>
          </p:nvSpPr>
          <p:spPr bwMode="auto">
            <a:xfrm>
              <a:off x="4894" y="3740"/>
              <a:ext cx="50" cy="19"/>
            </a:xfrm>
            <a:custGeom>
              <a:avLst/>
              <a:gdLst>
                <a:gd name="T0" fmla="*/ 0 w 99"/>
                <a:gd name="T1" fmla="*/ 0 h 36"/>
                <a:gd name="T2" fmla="*/ 1 w 99"/>
                <a:gd name="T3" fmla="*/ 1 h 36"/>
                <a:gd name="T4" fmla="*/ 1 w 99"/>
                <a:gd name="T5" fmla="*/ 1 h 36"/>
                <a:gd name="T6" fmla="*/ 1 w 99"/>
                <a:gd name="T7" fmla="*/ 1 h 36"/>
                <a:gd name="T8" fmla="*/ 1 w 99"/>
                <a:gd name="T9" fmla="*/ 1 h 36"/>
                <a:gd name="T10" fmla="*/ 1 w 99"/>
                <a:gd name="T11" fmla="*/ 1 h 36"/>
                <a:gd name="T12" fmla="*/ 2 w 99"/>
                <a:gd name="T13" fmla="*/ 1 h 36"/>
                <a:gd name="T14" fmla="*/ 2 w 99"/>
                <a:gd name="T15" fmla="*/ 1 h 36"/>
                <a:gd name="T16" fmla="*/ 2 w 99"/>
                <a:gd name="T17" fmla="*/ 1 h 36"/>
                <a:gd name="T18" fmla="*/ 2 w 99"/>
                <a:gd name="T19" fmla="*/ 1 h 36"/>
                <a:gd name="T20" fmla="*/ 2 w 99"/>
                <a:gd name="T21" fmla="*/ 1 h 36"/>
                <a:gd name="T22" fmla="*/ 2 w 99"/>
                <a:gd name="T23" fmla="*/ 1 h 36"/>
                <a:gd name="T24" fmla="*/ 1 w 99"/>
                <a:gd name="T25" fmla="*/ 1 h 36"/>
                <a:gd name="T26" fmla="*/ 1 w 99"/>
                <a:gd name="T27" fmla="*/ 1 h 36"/>
                <a:gd name="T28" fmla="*/ 1 w 99"/>
                <a:gd name="T29" fmla="*/ 1 h 36"/>
                <a:gd name="T30" fmla="*/ 1 w 99"/>
                <a:gd name="T31" fmla="*/ 1 h 36"/>
                <a:gd name="T32" fmla="*/ 0 w 99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9"/>
                <a:gd name="T52" fmla="*/ 0 h 36"/>
                <a:gd name="T53" fmla="*/ 99 w 99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9" h="36">
                  <a:moveTo>
                    <a:pt x="0" y="0"/>
                  </a:moveTo>
                  <a:lnTo>
                    <a:pt x="8" y="3"/>
                  </a:lnTo>
                  <a:lnTo>
                    <a:pt x="18" y="9"/>
                  </a:lnTo>
                  <a:lnTo>
                    <a:pt x="29" y="13"/>
                  </a:lnTo>
                  <a:lnTo>
                    <a:pt x="41" y="17"/>
                  </a:lnTo>
                  <a:lnTo>
                    <a:pt x="53" y="19"/>
                  </a:lnTo>
                  <a:lnTo>
                    <a:pt x="66" y="21"/>
                  </a:lnTo>
                  <a:lnTo>
                    <a:pt x="82" y="21"/>
                  </a:lnTo>
                  <a:lnTo>
                    <a:pt x="99" y="21"/>
                  </a:lnTo>
                  <a:lnTo>
                    <a:pt x="95" y="23"/>
                  </a:lnTo>
                  <a:lnTo>
                    <a:pt x="85" y="29"/>
                  </a:lnTo>
                  <a:lnTo>
                    <a:pt x="72" y="33"/>
                  </a:lnTo>
                  <a:lnTo>
                    <a:pt x="56" y="36"/>
                  </a:lnTo>
                  <a:lnTo>
                    <a:pt x="39" y="35"/>
                  </a:lnTo>
                  <a:lnTo>
                    <a:pt x="23" y="29"/>
                  </a:lnTo>
                  <a:lnTo>
                    <a:pt x="8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5" name="Freeform 308"/>
            <p:cNvSpPr>
              <a:spLocks/>
            </p:cNvSpPr>
            <p:nvPr/>
          </p:nvSpPr>
          <p:spPr bwMode="auto">
            <a:xfrm>
              <a:off x="5026" y="3679"/>
              <a:ext cx="192" cy="142"/>
            </a:xfrm>
            <a:custGeom>
              <a:avLst/>
              <a:gdLst>
                <a:gd name="T0" fmla="*/ 2 w 384"/>
                <a:gd name="T1" fmla="*/ 1 h 284"/>
                <a:gd name="T2" fmla="*/ 1 w 384"/>
                <a:gd name="T3" fmla="*/ 1 h 284"/>
                <a:gd name="T4" fmla="*/ 1 w 384"/>
                <a:gd name="T5" fmla="*/ 1 h 284"/>
                <a:gd name="T6" fmla="*/ 1 w 384"/>
                <a:gd name="T7" fmla="*/ 1 h 284"/>
                <a:gd name="T8" fmla="*/ 1 w 384"/>
                <a:gd name="T9" fmla="*/ 2 h 284"/>
                <a:gd name="T10" fmla="*/ 0 w 384"/>
                <a:gd name="T11" fmla="*/ 2 h 284"/>
                <a:gd name="T12" fmla="*/ 0 w 384"/>
                <a:gd name="T13" fmla="*/ 3 h 284"/>
                <a:gd name="T14" fmla="*/ 1 w 384"/>
                <a:gd name="T15" fmla="*/ 3 h 284"/>
                <a:gd name="T16" fmla="*/ 1 w 384"/>
                <a:gd name="T17" fmla="*/ 4 h 284"/>
                <a:gd name="T18" fmla="*/ 2 w 384"/>
                <a:gd name="T19" fmla="*/ 4 h 284"/>
                <a:gd name="T20" fmla="*/ 2 w 384"/>
                <a:gd name="T21" fmla="*/ 4 h 284"/>
                <a:gd name="T22" fmla="*/ 2 w 384"/>
                <a:gd name="T23" fmla="*/ 3 h 284"/>
                <a:gd name="T24" fmla="*/ 2 w 384"/>
                <a:gd name="T25" fmla="*/ 3 h 284"/>
                <a:gd name="T26" fmla="*/ 3 w 384"/>
                <a:gd name="T27" fmla="*/ 3 h 284"/>
                <a:gd name="T28" fmla="*/ 3 w 384"/>
                <a:gd name="T29" fmla="*/ 2 h 284"/>
                <a:gd name="T30" fmla="*/ 3 w 384"/>
                <a:gd name="T31" fmla="*/ 2 h 284"/>
                <a:gd name="T32" fmla="*/ 3 w 384"/>
                <a:gd name="T33" fmla="*/ 2 h 284"/>
                <a:gd name="T34" fmla="*/ 3 w 384"/>
                <a:gd name="T35" fmla="*/ 2 h 284"/>
                <a:gd name="T36" fmla="*/ 3 w 384"/>
                <a:gd name="T37" fmla="*/ 3 h 284"/>
                <a:gd name="T38" fmla="*/ 3 w 384"/>
                <a:gd name="T39" fmla="*/ 3 h 284"/>
                <a:gd name="T40" fmla="*/ 3 w 384"/>
                <a:gd name="T41" fmla="*/ 3 h 284"/>
                <a:gd name="T42" fmla="*/ 3 w 384"/>
                <a:gd name="T43" fmla="*/ 3 h 284"/>
                <a:gd name="T44" fmla="*/ 3 w 384"/>
                <a:gd name="T45" fmla="*/ 4 h 284"/>
                <a:gd name="T46" fmla="*/ 3 w 384"/>
                <a:gd name="T47" fmla="*/ 4 h 284"/>
                <a:gd name="T48" fmla="*/ 3 w 384"/>
                <a:gd name="T49" fmla="*/ 4 h 284"/>
                <a:gd name="T50" fmla="*/ 3 w 384"/>
                <a:gd name="T51" fmla="*/ 4 h 284"/>
                <a:gd name="T52" fmla="*/ 3 w 384"/>
                <a:gd name="T53" fmla="*/ 4 h 284"/>
                <a:gd name="T54" fmla="*/ 4 w 384"/>
                <a:gd name="T55" fmla="*/ 3 h 284"/>
                <a:gd name="T56" fmla="*/ 5 w 384"/>
                <a:gd name="T57" fmla="*/ 3 h 284"/>
                <a:gd name="T58" fmla="*/ 5 w 384"/>
                <a:gd name="T59" fmla="*/ 2 h 284"/>
                <a:gd name="T60" fmla="*/ 5 w 384"/>
                <a:gd name="T61" fmla="*/ 2 h 284"/>
                <a:gd name="T62" fmla="*/ 3 w 384"/>
                <a:gd name="T63" fmla="*/ 2 h 284"/>
                <a:gd name="T64" fmla="*/ 3 w 384"/>
                <a:gd name="T65" fmla="*/ 2 h 284"/>
                <a:gd name="T66" fmla="*/ 3 w 384"/>
                <a:gd name="T67" fmla="*/ 2 h 284"/>
                <a:gd name="T68" fmla="*/ 5 w 384"/>
                <a:gd name="T69" fmla="*/ 2 h 284"/>
                <a:gd name="T70" fmla="*/ 5 w 384"/>
                <a:gd name="T71" fmla="*/ 2 h 284"/>
                <a:gd name="T72" fmla="*/ 5 w 384"/>
                <a:gd name="T73" fmla="*/ 3 h 284"/>
                <a:gd name="T74" fmla="*/ 5 w 384"/>
                <a:gd name="T75" fmla="*/ 3 h 284"/>
                <a:gd name="T76" fmla="*/ 5 w 384"/>
                <a:gd name="T77" fmla="*/ 3 h 284"/>
                <a:gd name="T78" fmla="*/ 6 w 384"/>
                <a:gd name="T79" fmla="*/ 4 h 284"/>
                <a:gd name="T80" fmla="*/ 6 w 384"/>
                <a:gd name="T81" fmla="*/ 3 h 284"/>
                <a:gd name="T82" fmla="*/ 6 w 384"/>
                <a:gd name="T83" fmla="*/ 3 h 284"/>
                <a:gd name="T84" fmla="*/ 6 w 384"/>
                <a:gd name="T85" fmla="*/ 3 h 284"/>
                <a:gd name="T86" fmla="*/ 6 w 384"/>
                <a:gd name="T87" fmla="*/ 2 h 284"/>
                <a:gd name="T88" fmla="*/ 6 w 384"/>
                <a:gd name="T89" fmla="*/ 2 h 284"/>
                <a:gd name="T90" fmla="*/ 6 w 384"/>
                <a:gd name="T91" fmla="*/ 1 h 284"/>
                <a:gd name="T92" fmla="*/ 6 w 384"/>
                <a:gd name="T93" fmla="*/ 1 h 284"/>
                <a:gd name="T94" fmla="*/ 5 w 384"/>
                <a:gd name="T95" fmla="*/ 1 h 284"/>
                <a:gd name="T96" fmla="*/ 5 w 384"/>
                <a:gd name="T97" fmla="*/ 1 h 284"/>
                <a:gd name="T98" fmla="*/ 5 w 384"/>
                <a:gd name="T99" fmla="*/ 1 h 284"/>
                <a:gd name="T100" fmla="*/ 3 w 384"/>
                <a:gd name="T101" fmla="*/ 1 h 284"/>
                <a:gd name="T102" fmla="*/ 3 w 384"/>
                <a:gd name="T103" fmla="*/ 0 h 284"/>
                <a:gd name="T104" fmla="*/ 3 w 384"/>
                <a:gd name="T105" fmla="*/ 1 h 284"/>
                <a:gd name="T106" fmla="*/ 3 w 384"/>
                <a:gd name="T107" fmla="*/ 1 h 284"/>
                <a:gd name="T108" fmla="*/ 2 w 384"/>
                <a:gd name="T109" fmla="*/ 1 h 284"/>
                <a:gd name="T110" fmla="*/ 2 w 384"/>
                <a:gd name="T111" fmla="*/ 1 h 284"/>
                <a:gd name="T112" fmla="*/ 2 w 384"/>
                <a:gd name="T113" fmla="*/ 1 h 28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84"/>
                <a:gd name="T172" fmla="*/ 0 h 284"/>
                <a:gd name="T173" fmla="*/ 384 w 384"/>
                <a:gd name="T174" fmla="*/ 284 h 28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84" h="284">
                  <a:moveTo>
                    <a:pt x="70" y="51"/>
                  </a:moveTo>
                  <a:lnTo>
                    <a:pt x="62" y="59"/>
                  </a:lnTo>
                  <a:lnTo>
                    <a:pt x="48" y="80"/>
                  </a:lnTo>
                  <a:lnTo>
                    <a:pt x="29" y="111"/>
                  </a:lnTo>
                  <a:lnTo>
                    <a:pt x="13" y="148"/>
                  </a:lnTo>
                  <a:lnTo>
                    <a:pt x="0" y="185"/>
                  </a:lnTo>
                  <a:lnTo>
                    <a:pt x="0" y="220"/>
                  </a:lnTo>
                  <a:lnTo>
                    <a:pt x="12" y="247"/>
                  </a:lnTo>
                  <a:lnTo>
                    <a:pt x="44" y="264"/>
                  </a:lnTo>
                  <a:lnTo>
                    <a:pt x="74" y="268"/>
                  </a:lnTo>
                  <a:lnTo>
                    <a:pt x="97" y="262"/>
                  </a:lnTo>
                  <a:lnTo>
                    <a:pt x="114" y="243"/>
                  </a:lnTo>
                  <a:lnTo>
                    <a:pt x="128" y="221"/>
                  </a:lnTo>
                  <a:lnTo>
                    <a:pt x="134" y="196"/>
                  </a:lnTo>
                  <a:lnTo>
                    <a:pt x="141" y="175"/>
                  </a:lnTo>
                  <a:lnTo>
                    <a:pt x="147" y="159"/>
                  </a:lnTo>
                  <a:lnTo>
                    <a:pt x="155" y="158"/>
                  </a:lnTo>
                  <a:lnTo>
                    <a:pt x="145" y="173"/>
                  </a:lnTo>
                  <a:lnTo>
                    <a:pt x="141" y="192"/>
                  </a:lnTo>
                  <a:lnTo>
                    <a:pt x="140" y="214"/>
                  </a:lnTo>
                  <a:lnTo>
                    <a:pt x="143" y="235"/>
                  </a:lnTo>
                  <a:lnTo>
                    <a:pt x="149" y="253"/>
                  </a:lnTo>
                  <a:lnTo>
                    <a:pt x="163" y="268"/>
                  </a:lnTo>
                  <a:lnTo>
                    <a:pt x="180" y="278"/>
                  </a:lnTo>
                  <a:lnTo>
                    <a:pt x="205" y="284"/>
                  </a:lnTo>
                  <a:lnTo>
                    <a:pt x="231" y="278"/>
                  </a:lnTo>
                  <a:lnTo>
                    <a:pt x="248" y="264"/>
                  </a:lnTo>
                  <a:lnTo>
                    <a:pt x="256" y="241"/>
                  </a:lnTo>
                  <a:lnTo>
                    <a:pt x="262" y="218"/>
                  </a:lnTo>
                  <a:lnTo>
                    <a:pt x="260" y="190"/>
                  </a:lnTo>
                  <a:lnTo>
                    <a:pt x="258" y="169"/>
                  </a:lnTo>
                  <a:lnTo>
                    <a:pt x="254" y="152"/>
                  </a:lnTo>
                  <a:lnTo>
                    <a:pt x="254" y="148"/>
                  </a:lnTo>
                  <a:lnTo>
                    <a:pt x="254" y="152"/>
                  </a:lnTo>
                  <a:lnTo>
                    <a:pt x="258" y="167"/>
                  </a:lnTo>
                  <a:lnTo>
                    <a:pt x="264" y="187"/>
                  </a:lnTo>
                  <a:lnTo>
                    <a:pt x="275" y="210"/>
                  </a:lnTo>
                  <a:lnTo>
                    <a:pt x="287" y="231"/>
                  </a:lnTo>
                  <a:lnTo>
                    <a:pt x="304" y="249"/>
                  </a:lnTo>
                  <a:lnTo>
                    <a:pt x="326" y="256"/>
                  </a:lnTo>
                  <a:lnTo>
                    <a:pt x="353" y="254"/>
                  </a:lnTo>
                  <a:lnTo>
                    <a:pt x="376" y="229"/>
                  </a:lnTo>
                  <a:lnTo>
                    <a:pt x="384" y="200"/>
                  </a:lnTo>
                  <a:lnTo>
                    <a:pt x="380" y="163"/>
                  </a:lnTo>
                  <a:lnTo>
                    <a:pt x="366" y="128"/>
                  </a:lnTo>
                  <a:lnTo>
                    <a:pt x="345" y="94"/>
                  </a:lnTo>
                  <a:lnTo>
                    <a:pt x="322" y="63"/>
                  </a:lnTo>
                  <a:lnTo>
                    <a:pt x="299" y="39"/>
                  </a:lnTo>
                  <a:lnTo>
                    <a:pt x="281" y="28"/>
                  </a:lnTo>
                  <a:lnTo>
                    <a:pt x="260" y="14"/>
                  </a:lnTo>
                  <a:lnTo>
                    <a:pt x="236" y="6"/>
                  </a:lnTo>
                  <a:lnTo>
                    <a:pt x="207" y="0"/>
                  </a:lnTo>
                  <a:lnTo>
                    <a:pt x="178" y="2"/>
                  </a:lnTo>
                  <a:lnTo>
                    <a:pt x="145" y="4"/>
                  </a:lnTo>
                  <a:lnTo>
                    <a:pt x="116" y="14"/>
                  </a:lnTo>
                  <a:lnTo>
                    <a:pt x="89" y="28"/>
                  </a:lnTo>
                  <a:lnTo>
                    <a:pt x="70" y="51"/>
                  </a:lnTo>
                  <a:close/>
                </a:path>
              </a:pathLst>
            </a:custGeom>
            <a:solidFill>
              <a:srgbClr val="7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6" name="Freeform 309"/>
            <p:cNvSpPr>
              <a:spLocks/>
            </p:cNvSpPr>
            <p:nvPr/>
          </p:nvSpPr>
          <p:spPr bwMode="auto">
            <a:xfrm>
              <a:off x="5029" y="3767"/>
              <a:ext cx="59" cy="29"/>
            </a:xfrm>
            <a:custGeom>
              <a:avLst/>
              <a:gdLst>
                <a:gd name="T0" fmla="*/ 0 w 118"/>
                <a:gd name="T1" fmla="*/ 0 h 56"/>
                <a:gd name="T2" fmla="*/ 1 w 118"/>
                <a:gd name="T3" fmla="*/ 1 h 56"/>
                <a:gd name="T4" fmla="*/ 1 w 118"/>
                <a:gd name="T5" fmla="*/ 1 h 56"/>
                <a:gd name="T6" fmla="*/ 1 w 118"/>
                <a:gd name="T7" fmla="*/ 1 h 56"/>
                <a:gd name="T8" fmla="*/ 1 w 118"/>
                <a:gd name="T9" fmla="*/ 1 h 56"/>
                <a:gd name="T10" fmla="*/ 1 w 118"/>
                <a:gd name="T11" fmla="*/ 1 h 56"/>
                <a:gd name="T12" fmla="*/ 2 w 118"/>
                <a:gd name="T13" fmla="*/ 1 h 56"/>
                <a:gd name="T14" fmla="*/ 2 w 118"/>
                <a:gd name="T15" fmla="*/ 1 h 56"/>
                <a:gd name="T16" fmla="*/ 2 w 118"/>
                <a:gd name="T17" fmla="*/ 1 h 56"/>
                <a:gd name="T18" fmla="*/ 2 w 118"/>
                <a:gd name="T19" fmla="*/ 1 h 56"/>
                <a:gd name="T20" fmla="*/ 2 w 118"/>
                <a:gd name="T21" fmla="*/ 1 h 56"/>
                <a:gd name="T22" fmla="*/ 2 w 118"/>
                <a:gd name="T23" fmla="*/ 1 h 56"/>
                <a:gd name="T24" fmla="*/ 1 w 118"/>
                <a:gd name="T25" fmla="*/ 1 h 56"/>
                <a:gd name="T26" fmla="*/ 1 w 118"/>
                <a:gd name="T27" fmla="*/ 1 h 56"/>
                <a:gd name="T28" fmla="*/ 1 w 118"/>
                <a:gd name="T29" fmla="*/ 1 h 56"/>
                <a:gd name="T30" fmla="*/ 1 w 118"/>
                <a:gd name="T31" fmla="*/ 1 h 56"/>
                <a:gd name="T32" fmla="*/ 0 w 118"/>
                <a:gd name="T33" fmla="*/ 0 h 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8"/>
                <a:gd name="T52" fmla="*/ 0 h 56"/>
                <a:gd name="T53" fmla="*/ 118 w 118"/>
                <a:gd name="T54" fmla="*/ 56 h 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8" h="56">
                  <a:moveTo>
                    <a:pt x="0" y="0"/>
                  </a:moveTo>
                  <a:lnTo>
                    <a:pt x="9" y="8"/>
                  </a:lnTo>
                  <a:lnTo>
                    <a:pt x="21" y="15"/>
                  </a:lnTo>
                  <a:lnTo>
                    <a:pt x="33" y="23"/>
                  </a:lnTo>
                  <a:lnTo>
                    <a:pt x="48" y="31"/>
                  </a:lnTo>
                  <a:lnTo>
                    <a:pt x="62" y="35"/>
                  </a:lnTo>
                  <a:lnTo>
                    <a:pt x="79" y="41"/>
                  </a:lnTo>
                  <a:lnTo>
                    <a:pt x="97" y="44"/>
                  </a:lnTo>
                  <a:lnTo>
                    <a:pt x="118" y="50"/>
                  </a:lnTo>
                  <a:lnTo>
                    <a:pt x="110" y="50"/>
                  </a:lnTo>
                  <a:lnTo>
                    <a:pt x="99" y="52"/>
                  </a:lnTo>
                  <a:lnTo>
                    <a:pt x="81" y="54"/>
                  </a:lnTo>
                  <a:lnTo>
                    <a:pt x="64" y="56"/>
                  </a:lnTo>
                  <a:lnTo>
                    <a:pt x="42" y="50"/>
                  </a:lnTo>
                  <a:lnTo>
                    <a:pt x="25" y="43"/>
                  </a:lnTo>
                  <a:lnTo>
                    <a:pt x="9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7" name="Freeform 310"/>
            <p:cNvSpPr>
              <a:spLocks/>
            </p:cNvSpPr>
            <p:nvPr/>
          </p:nvSpPr>
          <p:spPr bwMode="auto">
            <a:xfrm>
              <a:off x="5170" y="3756"/>
              <a:ext cx="43" cy="36"/>
            </a:xfrm>
            <a:custGeom>
              <a:avLst/>
              <a:gdLst>
                <a:gd name="T0" fmla="*/ 2 w 85"/>
                <a:gd name="T1" fmla="*/ 0 h 71"/>
                <a:gd name="T2" fmla="*/ 2 w 85"/>
                <a:gd name="T3" fmla="*/ 1 h 71"/>
                <a:gd name="T4" fmla="*/ 1 w 85"/>
                <a:gd name="T5" fmla="*/ 1 h 71"/>
                <a:gd name="T6" fmla="*/ 1 w 85"/>
                <a:gd name="T7" fmla="*/ 1 h 71"/>
                <a:gd name="T8" fmla="*/ 1 w 85"/>
                <a:gd name="T9" fmla="*/ 1 h 71"/>
                <a:gd name="T10" fmla="*/ 1 w 85"/>
                <a:gd name="T11" fmla="*/ 1 h 71"/>
                <a:gd name="T12" fmla="*/ 0 w 85"/>
                <a:gd name="T13" fmla="*/ 2 h 71"/>
                <a:gd name="T14" fmla="*/ 1 w 85"/>
                <a:gd name="T15" fmla="*/ 2 h 71"/>
                <a:gd name="T16" fmla="*/ 1 w 85"/>
                <a:gd name="T17" fmla="*/ 2 h 71"/>
                <a:gd name="T18" fmla="*/ 1 w 85"/>
                <a:gd name="T19" fmla="*/ 2 h 71"/>
                <a:gd name="T20" fmla="*/ 1 w 85"/>
                <a:gd name="T21" fmla="*/ 2 h 71"/>
                <a:gd name="T22" fmla="*/ 1 w 85"/>
                <a:gd name="T23" fmla="*/ 1 h 71"/>
                <a:gd name="T24" fmla="*/ 2 w 85"/>
                <a:gd name="T25" fmla="*/ 1 h 71"/>
                <a:gd name="T26" fmla="*/ 2 w 85"/>
                <a:gd name="T27" fmla="*/ 1 h 71"/>
                <a:gd name="T28" fmla="*/ 2 w 85"/>
                <a:gd name="T29" fmla="*/ 0 h 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5"/>
                <a:gd name="T46" fmla="*/ 0 h 71"/>
                <a:gd name="T47" fmla="*/ 85 w 85"/>
                <a:gd name="T48" fmla="*/ 71 h 7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5" h="71">
                  <a:moveTo>
                    <a:pt x="85" y="0"/>
                  </a:moveTo>
                  <a:lnTo>
                    <a:pt x="70" y="19"/>
                  </a:lnTo>
                  <a:lnTo>
                    <a:pt x="52" y="38"/>
                  </a:lnTo>
                  <a:lnTo>
                    <a:pt x="41" y="46"/>
                  </a:lnTo>
                  <a:lnTo>
                    <a:pt x="29" y="56"/>
                  </a:lnTo>
                  <a:lnTo>
                    <a:pt x="13" y="64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11" y="71"/>
                  </a:lnTo>
                  <a:lnTo>
                    <a:pt x="25" y="69"/>
                  </a:lnTo>
                  <a:lnTo>
                    <a:pt x="43" y="67"/>
                  </a:lnTo>
                  <a:lnTo>
                    <a:pt x="56" y="58"/>
                  </a:lnTo>
                  <a:lnTo>
                    <a:pt x="72" y="46"/>
                  </a:lnTo>
                  <a:lnTo>
                    <a:pt x="81" y="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8" name="Freeform 311"/>
            <p:cNvSpPr>
              <a:spLocks/>
            </p:cNvSpPr>
            <p:nvPr/>
          </p:nvSpPr>
          <p:spPr bwMode="auto">
            <a:xfrm>
              <a:off x="5102" y="3796"/>
              <a:ext cx="53" cy="15"/>
            </a:xfrm>
            <a:custGeom>
              <a:avLst/>
              <a:gdLst>
                <a:gd name="T0" fmla="*/ 0 w 107"/>
                <a:gd name="T1" fmla="*/ 0 h 31"/>
                <a:gd name="T2" fmla="*/ 0 w 107"/>
                <a:gd name="T3" fmla="*/ 0 h 31"/>
                <a:gd name="T4" fmla="*/ 0 w 107"/>
                <a:gd name="T5" fmla="*/ 0 h 31"/>
                <a:gd name="T6" fmla="*/ 0 w 107"/>
                <a:gd name="T7" fmla="*/ 0 h 31"/>
                <a:gd name="T8" fmla="*/ 0 w 107"/>
                <a:gd name="T9" fmla="*/ 0 h 31"/>
                <a:gd name="T10" fmla="*/ 0 w 107"/>
                <a:gd name="T11" fmla="*/ 0 h 31"/>
                <a:gd name="T12" fmla="*/ 1 w 107"/>
                <a:gd name="T13" fmla="*/ 0 h 31"/>
                <a:gd name="T14" fmla="*/ 1 w 107"/>
                <a:gd name="T15" fmla="*/ 0 h 31"/>
                <a:gd name="T16" fmla="*/ 1 w 107"/>
                <a:gd name="T17" fmla="*/ 0 h 31"/>
                <a:gd name="T18" fmla="*/ 1 w 107"/>
                <a:gd name="T19" fmla="*/ 0 h 31"/>
                <a:gd name="T20" fmla="*/ 1 w 107"/>
                <a:gd name="T21" fmla="*/ 0 h 31"/>
                <a:gd name="T22" fmla="*/ 1 w 107"/>
                <a:gd name="T23" fmla="*/ 0 h 31"/>
                <a:gd name="T24" fmla="*/ 1 w 107"/>
                <a:gd name="T25" fmla="*/ 0 h 31"/>
                <a:gd name="T26" fmla="*/ 0 w 107"/>
                <a:gd name="T27" fmla="*/ 0 h 31"/>
                <a:gd name="T28" fmla="*/ 0 w 107"/>
                <a:gd name="T29" fmla="*/ 0 h 31"/>
                <a:gd name="T30" fmla="*/ 0 w 107"/>
                <a:gd name="T31" fmla="*/ 0 h 31"/>
                <a:gd name="T32" fmla="*/ 0 w 107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31"/>
                <a:gd name="T53" fmla="*/ 107 w 107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31">
                  <a:moveTo>
                    <a:pt x="0" y="0"/>
                  </a:moveTo>
                  <a:lnTo>
                    <a:pt x="10" y="2"/>
                  </a:lnTo>
                  <a:lnTo>
                    <a:pt x="21" y="4"/>
                  </a:lnTo>
                  <a:lnTo>
                    <a:pt x="33" y="6"/>
                  </a:lnTo>
                  <a:lnTo>
                    <a:pt x="47" y="8"/>
                  </a:lnTo>
                  <a:lnTo>
                    <a:pt x="60" y="8"/>
                  </a:lnTo>
                  <a:lnTo>
                    <a:pt x="76" y="8"/>
                  </a:lnTo>
                  <a:lnTo>
                    <a:pt x="89" y="4"/>
                  </a:lnTo>
                  <a:lnTo>
                    <a:pt x="107" y="2"/>
                  </a:lnTo>
                  <a:lnTo>
                    <a:pt x="103" y="4"/>
                  </a:lnTo>
                  <a:lnTo>
                    <a:pt x="95" y="12"/>
                  </a:lnTo>
                  <a:lnTo>
                    <a:pt x="84" y="20"/>
                  </a:lnTo>
                  <a:lnTo>
                    <a:pt x="70" y="27"/>
                  </a:lnTo>
                  <a:lnTo>
                    <a:pt x="53" y="31"/>
                  </a:lnTo>
                  <a:lnTo>
                    <a:pt x="35" y="29"/>
                  </a:lnTo>
                  <a:lnTo>
                    <a:pt x="16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9" name="Freeform 312"/>
            <p:cNvSpPr>
              <a:spLocks/>
            </p:cNvSpPr>
            <p:nvPr/>
          </p:nvSpPr>
          <p:spPr bwMode="auto">
            <a:xfrm>
              <a:off x="5038" y="3742"/>
              <a:ext cx="57" cy="28"/>
            </a:xfrm>
            <a:custGeom>
              <a:avLst/>
              <a:gdLst>
                <a:gd name="T0" fmla="*/ 0 w 115"/>
                <a:gd name="T1" fmla="*/ 0 h 57"/>
                <a:gd name="T2" fmla="*/ 0 w 115"/>
                <a:gd name="T3" fmla="*/ 0 h 57"/>
                <a:gd name="T4" fmla="*/ 0 w 115"/>
                <a:gd name="T5" fmla="*/ 0 h 57"/>
                <a:gd name="T6" fmla="*/ 0 w 115"/>
                <a:gd name="T7" fmla="*/ 0 h 57"/>
                <a:gd name="T8" fmla="*/ 0 w 115"/>
                <a:gd name="T9" fmla="*/ 0 h 57"/>
                <a:gd name="T10" fmla="*/ 0 w 115"/>
                <a:gd name="T11" fmla="*/ 0 h 57"/>
                <a:gd name="T12" fmla="*/ 1 w 115"/>
                <a:gd name="T13" fmla="*/ 0 h 57"/>
                <a:gd name="T14" fmla="*/ 1 w 115"/>
                <a:gd name="T15" fmla="*/ 0 h 57"/>
                <a:gd name="T16" fmla="*/ 1 w 115"/>
                <a:gd name="T17" fmla="*/ 0 h 57"/>
                <a:gd name="T18" fmla="*/ 1 w 115"/>
                <a:gd name="T19" fmla="*/ 0 h 57"/>
                <a:gd name="T20" fmla="*/ 1 w 115"/>
                <a:gd name="T21" fmla="*/ 0 h 57"/>
                <a:gd name="T22" fmla="*/ 1 w 115"/>
                <a:gd name="T23" fmla="*/ 0 h 57"/>
                <a:gd name="T24" fmla="*/ 0 w 115"/>
                <a:gd name="T25" fmla="*/ 0 h 57"/>
                <a:gd name="T26" fmla="*/ 0 w 115"/>
                <a:gd name="T27" fmla="*/ 0 h 57"/>
                <a:gd name="T28" fmla="*/ 0 w 115"/>
                <a:gd name="T29" fmla="*/ 0 h 57"/>
                <a:gd name="T30" fmla="*/ 0 w 115"/>
                <a:gd name="T31" fmla="*/ 0 h 57"/>
                <a:gd name="T32" fmla="*/ 0 w 115"/>
                <a:gd name="T33" fmla="*/ 0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5"/>
                <a:gd name="T52" fmla="*/ 0 h 57"/>
                <a:gd name="T53" fmla="*/ 115 w 115"/>
                <a:gd name="T54" fmla="*/ 57 h 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5" h="57">
                  <a:moveTo>
                    <a:pt x="0" y="0"/>
                  </a:moveTo>
                  <a:lnTo>
                    <a:pt x="8" y="8"/>
                  </a:lnTo>
                  <a:lnTo>
                    <a:pt x="20" y="16"/>
                  </a:lnTo>
                  <a:lnTo>
                    <a:pt x="31" y="24"/>
                  </a:lnTo>
                  <a:lnTo>
                    <a:pt x="45" y="32"/>
                  </a:lnTo>
                  <a:lnTo>
                    <a:pt x="58" y="35"/>
                  </a:lnTo>
                  <a:lnTo>
                    <a:pt x="76" y="41"/>
                  </a:lnTo>
                  <a:lnTo>
                    <a:pt x="93" y="45"/>
                  </a:lnTo>
                  <a:lnTo>
                    <a:pt x="115" y="51"/>
                  </a:lnTo>
                  <a:lnTo>
                    <a:pt x="109" y="51"/>
                  </a:lnTo>
                  <a:lnTo>
                    <a:pt x="97" y="55"/>
                  </a:lnTo>
                  <a:lnTo>
                    <a:pt x="80" y="57"/>
                  </a:lnTo>
                  <a:lnTo>
                    <a:pt x="62" y="57"/>
                  </a:lnTo>
                  <a:lnTo>
                    <a:pt x="41" y="51"/>
                  </a:lnTo>
                  <a:lnTo>
                    <a:pt x="23" y="43"/>
                  </a:lnTo>
                  <a:lnTo>
                    <a:pt x="8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0" name="Freeform 313"/>
            <p:cNvSpPr>
              <a:spLocks/>
            </p:cNvSpPr>
            <p:nvPr/>
          </p:nvSpPr>
          <p:spPr bwMode="auto">
            <a:xfrm>
              <a:off x="5159" y="3733"/>
              <a:ext cx="42" cy="36"/>
            </a:xfrm>
            <a:custGeom>
              <a:avLst/>
              <a:gdLst>
                <a:gd name="T0" fmla="*/ 1 w 85"/>
                <a:gd name="T1" fmla="*/ 0 h 74"/>
                <a:gd name="T2" fmla="*/ 1 w 85"/>
                <a:gd name="T3" fmla="*/ 0 h 74"/>
                <a:gd name="T4" fmla="*/ 1 w 85"/>
                <a:gd name="T5" fmla="*/ 0 h 74"/>
                <a:gd name="T6" fmla="*/ 0 w 85"/>
                <a:gd name="T7" fmla="*/ 0 h 74"/>
                <a:gd name="T8" fmla="*/ 0 w 85"/>
                <a:gd name="T9" fmla="*/ 0 h 74"/>
                <a:gd name="T10" fmla="*/ 0 w 85"/>
                <a:gd name="T11" fmla="*/ 0 h 74"/>
                <a:gd name="T12" fmla="*/ 0 w 85"/>
                <a:gd name="T13" fmla="*/ 0 h 74"/>
                <a:gd name="T14" fmla="*/ 0 w 85"/>
                <a:gd name="T15" fmla="*/ 0 h 74"/>
                <a:gd name="T16" fmla="*/ 0 w 85"/>
                <a:gd name="T17" fmla="*/ 1 h 74"/>
                <a:gd name="T18" fmla="*/ 0 w 85"/>
                <a:gd name="T19" fmla="*/ 1 h 74"/>
                <a:gd name="T20" fmla="*/ 0 w 85"/>
                <a:gd name="T21" fmla="*/ 1 h 74"/>
                <a:gd name="T22" fmla="*/ 0 w 85"/>
                <a:gd name="T23" fmla="*/ 1 h 74"/>
                <a:gd name="T24" fmla="*/ 0 w 85"/>
                <a:gd name="T25" fmla="*/ 1 h 74"/>
                <a:gd name="T26" fmla="*/ 0 w 85"/>
                <a:gd name="T27" fmla="*/ 0 h 74"/>
                <a:gd name="T28" fmla="*/ 1 w 85"/>
                <a:gd name="T29" fmla="*/ 0 h 74"/>
                <a:gd name="T30" fmla="*/ 1 w 85"/>
                <a:gd name="T31" fmla="*/ 0 h 74"/>
                <a:gd name="T32" fmla="*/ 1 w 85"/>
                <a:gd name="T33" fmla="*/ 0 h 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"/>
                <a:gd name="T52" fmla="*/ 0 h 74"/>
                <a:gd name="T53" fmla="*/ 85 w 85"/>
                <a:gd name="T54" fmla="*/ 74 h 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" h="74">
                  <a:moveTo>
                    <a:pt x="85" y="0"/>
                  </a:moveTo>
                  <a:lnTo>
                    <a:pt x="77" y="10"/>
                  </a:lnTo>
                  <a:lnTo>
                    <a:pt x="69" y="19"/>
                  </a:lnTo>
                  <a:lnTo>
                    <a:pt x="60" y="29"/>
                  </a:lnTo>
                  <a:lnTo>
                    <a:pt x="50" y="41"/>
                  </a:lnTo>
                  <a:lnTo>
                    <a:pt x="38" y="49"/>
                  </a:lnTo>
                  <a:lnTo>
                    <a:pt x="27" y="56"/>
                  </a:lnTo>
                  <a:lnTo>
                    <a:pt x="13" y="64"/>
                  </a:lnTo>
                  <a:lnTo>
                    <a:pt x="0" y="72"/>
                  </a:lnTo>
                  <a:lnTo>
                    <a:pt x="2" y="72"/>
                  </a:lnTo>
                  <a:lnTo>
                    <a:pt x="11" y="74"/>
                  </a:lnTo>
                  <a:lnTo>
                    <a:pt x="25" y="72"/>
                  </a:lnTo>
                  <a:lnTo>
                    <a:pt x="42" y="70"/>
                  </a:lnTo>
                  <a:lnTo>
                    <a:pt x="56" y="60"/>
                  </a:lnTo>
                  <a:lnTo>
                    <a:pt x="71" y="47"/>
                  </a:lnTo>
                  <a:lnTo>
                    <a:pt x="81" y="2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1" name="Freeform 314"/>
            <p:cNvSpPr>
              <a:spLocks/>
            </p:cNvSpPr>
            <p:nvPr/>
          </p:nvSpPr>
          <p:spPr bwMode="auto">
            <a:xfrm>
              <a:off x="5099" y="3768"/>
              <a:ext cx="53" cy="16"/>
            </a:xfrm>
            <a:custGeom>
              <a:avLst/>
              <a:gdLst>
                <a:gd name="T0" fmla="*/ 0 w 107"/>
                <a:gd name="T1" fmla="*/ 0 h 31"/>
                <a:gd name="T2" fmla="*/ 0 w 107"/>
                <a:gd name="T3" fmla="*/ 1 h 31"/>
                <a:gd name="T4" fmla="*/ 0 w 107"/>
                <a:gd name="T5" fmla="*/ 1 h 31"/>
                <a:gd name="T6" fmla="*/ 0 w 107"/>
                <a:gd name="T7" fmla="*/ 1 h 31"/>
                <a:gd name="T8" fmla="*/ 0 w 107"/>
                <a:gd name="T9" fmla="*/ 1 h 31"/>
                <a:gd name="T10" fmla="*/ 0 w 107"/>
                <a:gd name="T11" fmla="*/ 1 h 31"/>
                <a:gd name="T12" fmla="*/ 1 w 107"/>
                <a:gd name="T13" fmla="*/ 1 h 31"/>
                <a:gd name="T14" fmla="*/ 1 w 107"/>
                <a:gd name="T15" fmla="*/ 1 h 31"/>
                <a:gd name="T16" fmla="*/ 1 w 107"/>
                <a:gd name="T17" fmla="*/ 1 h 31"/>
                <a:gd name="T18" fmla="*/ 1 w 107"/>
                <a:gd name="T19" fmla="*/ 1 h 31"/>
                <a:gd name="T20" fmla="*/ 1 w 107"/>
                <a:gd name="T21" fmla="*/ 1 h 31"/>
                <a:gd name="T22" fmla="*/ 1 w 107"/>
                <a:gd name="T23" fmla="*/ 1 h 31"/>
                <a:gd name="T24" fmla="*/ 1 w 107"/>
                <a:gd name="T25" fmla="*/ 1 h 31"/>
                <a:gd name="T26" fmla="*/ 0 w 107"/>
                <a:gd name="T27" fmla="*/ 1 h 31"/>
                <a:gd name="T28" fmla="*/ 0 w 107"/>
                <a:gd name="T29" fmla="*/ 1 h 31"/>
                <a:gd name="T30" fmla="*/ 0 w 107"/>
                <a:gd name="T31" fmla="*/ 1 h 31"/>
                <a:gd name="T32" fmla="*/ 0 w 107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31"/>
                <a:gd name="T53" fmla="*/ 107 w 107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31">
                  <a:moveTo>
                    <a:pt x="0" y="0"/>
                  </a:moveTo>
                  <a:lnTo>
                    <a:pt x="10" y="2"/>
                  </a:lnTo>
                  <a:lnTo>
                    <a:pt x="22" y="6"/>
                  </a:lnTo>
                  <a:lnTo>
                    <a:pt x="33" y="8"/>
                  </a:lnTo>
                  <a:lnTo>
                    <a:pt x="47" y="10"/>
                  </a:lnTo>
                  <a:lnTo>
                    <a:pt x="60" y="10"/>
                  </a:lnTo>
                  <a:lnTo>
                    <a:pt x="76" y="10"/>
                  </a:lnTo>
                  <a:lnTo>
                    <a:pt x="90" y="6"/>
                  </a:lnTo>
                  <a:lnTo>
                    <a:pt x="107" y="4"/>
                  </a:lnTo>
                  <a:lnTo>
                    <a:pt x="103" y="6"/>
                  </a:lnTo>
                  <a:lnTo>
                    <a:pt x="95" y="13"/>
                  </a:lnTo>
                  <a:lnTo>
                    <a:pt x="84" y="21"/>
                  </a:lnTo>
                  <a:lnTo>
                    <a:pt x="70" y="29"/>
                  </a:lnTo>
                  <a:lnTo>
                    <a:pt x="53" y="31"/>
                  </a:lnTo>
                  <a:lnTo>
                    <a:pt x="35" y="29"/>
                  </a:lnTo>
                  <a:lnTo>
                    <a:pt x="16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2" name="Freeform 315"/>
            <p:cNvSpPr>
              <a:spLocks/>
            </p:cNvSpPr>
            <p:nvPr/>
          </p:nvSpPr>
          <p:spPr bwMode="auto">
            <a:xfrm>
              <a:off x="5049" y="3719"/>
              <a:ext cx="54" cy="30"/>
            </a:xfrm>
            <a:custGeom>
              <a:avLst/>
              <a:gdLst>
                <a:gd name="T0" fmla="*/ 0 w 107"/>
                <a:gd name="T1" fmla="*/ 0 h 60"/>
                <a:gd name="T2" fmla="*/ 1 w 107"/>
                <a:gd name="T3" fmla="*/ 1 h 60"/>
                <a:gd name="T4" fmla="*/ 1 w 107"/>
                <a:gd name="T5" fmla="*/ 1 h 60"/>
                <a:gd name="T6" fmla="*/ 1 w 107"/>
                <a:gd name="T7" fmla="*/ 1 h 60"/>
                <a:gd name="T8" fmla="*/ 1 w 107"/>
                <a:gd name="T9" fmla="*/ 1 h 60"/>
                <a:gd name="T10" fmla="*/ 1 w 107"/>
                <a:gd name="T11" fmla="*/ 1 h 60"/>
                <a:gd name="T12" fmla="*/ 2 w 107"/>
                <a:gd name="T13" fmla="*/ 1 h 60"/>
                <a:gd name="T14" fmla="*/ 2 w 107"/>
                <a:gd name="T15" fmla="*/ 1 h 60"/>
                <a:gd name="T16" fmla="*/ 2 w 107"/>
                <a:gd name="T17" fmla="*/ 1 h 60"/>
                <a:gd name="T18" fmla="*/ 2 w 107"/>
                <a:gd name="T19" fmla="*/ 1 h 60"/>
                <a:gd name="T20" fmla="*/ 2 w 107"/>
                <a:gd name="T21" fmla="*/ 1 h 60"/>
                <a:gd name="T22" fmla="*/ 2 w 107"/>
                <a:gd name="T23" fmla="*/ 1 h 60"/>
                <a:gd name="T24" fmla="*/ 1 w 107"/>
                <a:gd name="T25" fmla="*/ 1 h 60"/>
                <a:gd name="T26" fmla="*/ 1 w 107"/>
                <a:gd name="T27" fmla="*/ 1 h 60"/>
                <a:gd name="T28" fmla="*/ 1 w 107"/>
                <a:gd name="T29" fmla="*/ 1 h 60"/>
                <a:gd name="T30" fmla="*/ 1 w 107"/>
                <a:gd name="T31" fmla="*/ 1 h 60"/>
                <a:gd name="T32" fmla="*/ 0 w 107"/>
                <a:gd name="T33" fmla="*/ 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60"/>
                <a:gd name="T53" fmla="*/ 107 w 107"/>
                <a:gd name="T54" fmla="*/ 60 h 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60">
                  <a:moveTo>
                    <a:pt x="0" y="0"/>
                  </a:moveTo>
                  <a:lnTo>
                    <a:pt x="8" y="8"/>
                  </a:lnTo>
                  <a:lnTo>
                    <a:pt x="18" y="15"/>
                  </a:lnTo>
                  <a:lnTo>
                    <a:pt x="30" y="23"/>
                  </a:lnTo>
                  <a:lnTo>
                    <a:pt x="43" y="33"/>
                  </a:lnTo>
                  <a:lnTo>
                    <a:pt x="55" y="39"/>
                  </a:lnTo>
                  <a:lnTo>
                    <a:pt x="72" y="46"/>
                  </a:lnTo>
                  <a:lnTo>
                    <a:pt x="88" y="52"/>
                  </a:lnTo>
                  <a:lnTo>
                    <a:pt x="107" y="60"/>
                  </a:lnTo>
                  <a:lnTo>
                    <a:pt x="101" y="60"/>
                  </a:lnTo>
                  <a:lnTo>
                    <a:pt x="90" y="60"/>
                  </a:lnTo>
                  <a:lnTo>
                    <a:pt x="72" y="58"/>
                  </a:lnTo>
                  <a:lnTo>
                    <a:pt x="55" y="56"/>
                  </a:lnTo>
                  <a:lnTo>
                    <a:pt x="33" y="48"/>
                  </a:lnTo>
                  <a:lnTo>
                    <a:pt x="18" y="39"/>
                  </a:lnTo>
                  <a:lnTo>
                    <a:pt x="4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3" name="Freeform 316"/>
            <p:cNvSpPr>
              <a:spLocks/>
            </p:cNvSpPr>
            <p:nvPr/>
          </p:nvSpPr>
          <p:spPr bwMode="auto">
            <a:xfrm>
              <a:off x="5149" y="3713"/>
              <a:ext cx="36" cy="40"/>
            </a:xfrm>
            <a:custGeom>
              <a:avLst/>
              <a:gdLst>
                <a:gd name="T0" fmla="*/ 1 w 72"/>
                <a:gd name="T1" fmla="*/ 0 h 80"/>
                <a:gd name="T2" fmla="*/ 1 w 72"/>
                <a:gd name="T3" fmla="*/ 1 h 80"/>
                <a:gd name="T4" fmla="*/ 1 w 72"/>
                <a:gd name="T5" fmla="*/ 1 h 80"/>
                <a:gd name="T6" fmla="*/ 1 w 72"/>
                <a:gd name="T7" fmla="*/ 1 h 80"/>
                <a:gd name="T8" fmla="*/ 1 w 72"/>
                <a:gd name="T9" fmla="*/ 1 h 80"/>
                <a:gd name="T10" fmla="*/ 1 w 72"/>
                <a:gd name="T11" fmla="*/ 1 h 80"/>
                <a:gd name="T12" fmla="*/ 0 w 72"/>
                <a:gd name="T13" fmla="*/ 1 h 80"/>
                <a:gd name="T14" fmla="*/ 1 w 72"/>
                <a:gd name="T15" fmla="*/ 1 h 80"/>
                <a:gd name="T16" fmla="*/ 1 w 72"/>
                <a:gd name="T17" fmla="*/ 1 h 80"/>
                <a:gd name="T18" fmla="*/ 1 w 72"/>
                <a:gd name="T19" fmla="*/ 1 h 80"/>
                <a:gd name="T20" fmla="*/ 1 w 72"/>
                <a:gd name="T21" fmla="*/ 1 h 80"/>
                <a:gd name="T22" fmla="*/ 1 w 72"/>
                <a:gd name="T23" fmla="*/ 1 h 80"/>
                <a:gd name="T24" fmla="*/ 1 w 72"/>
                <a:gd name="T25" fmla="*/ 1 h 80"/>
                <a:gd name="T26" fmla="*/ 1 w 72"/>
                <a:gd name="T27" fmla="*/ 1 h 80"/>
                <a:gd name="T28" fmla="*/ 1 w 72"/>
                <a:gd name="T29" fmla="*/ 0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80"/>
                <a:gd name="T47" fmla="*/ 72 w 7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80">
                  <a:moveTo>
                    <a:pt x="72" y="0"/>
                  </a:moveTo>
                  <a:lnTo>
                    <a:pt x="60" y="18"/>
                  </a:lnTo>
                  <a:lnTo>
                    <a:pt x="45" y="39"/>
                  </a:lnTo>
                  <a:lnTo>
                    <a:pt x="33" y="49"/>
                  </a:lnTo>
                  <a:lnTo>
                    <a:pt x="23" y="58"/>
                  </a:lnTo>
                  <a:lnTo>
                    <a:pt x="12" y="68"/>
                  </a:lnTo>
                  <a:lnTo>
                    <a:pt x="0" y="80"/>
                  </a:lnTo>
                  <a:lnTo>
                    <a:pt x="2" y="78"/>
                  </a:lnTo>
                  <a:lnTo>
                    <a:pt x="12" y="76"/>
                  </a:lnTo>
                  <a:lnTo>
                    <a:pt x="25" y="72"/>
                  </a:lnTo>
                  <a:lnTo>
                    <a:pt x="41" y="66"/>
                  </a:lnTo>
                  <a:lnTo>
                    <a:pt x="53" y="55"/>
                  </a:lnTo>
                  <a:lnTo>
                    <a:pt x="64" y="41"/>
                  </a:lnTo>
                  <a:lnTo>
                    <a:pt x="70" y="2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4" name="Freeform 317"/>
            <p:cNvSpPr>
              <a:spLocks/>
            </p:cNvSpPr>
            <p:nvPr/>
          </p:nvSpPr>
          <p:spPr bwMode="auto">
            <a:xfrm>
              <a:off x="5100" y="3742"/>
              <a:ext cx="52" cy="16"/>
            </a:xfrm>
            <a:custGeom>
              <a:avLst/>
              <a:gdLst>
                <a:gd name="T0" fmla="*/ 0 w 105"/>
                <a:gd name="T1" fmla="*/ 0 h 32"/>
                <a:gd name="T2" fmla="*/ 0 w 105"/>
                <a:gd name="T3" fmla="*/ 1 h 32"/>
                <a:gd name="T4" fmla="*/ 0 w 105"/>
                <a:gd name="T5" fmla="*/ 1 h 32"/>
                <a:gd name="T6" fmla="*/ 0 w 105"/>
                <a:gd name="T7" fmla="*/ 1 h 32"/>
                <a:gd name="T8" fmla="*/ 0 w 105"/>
                <a:gd name="T9" fmla="*/ 1 h 32"/>
                <a:gd name="T10" fmla="*/ 0 w 105"/>
                <a:gd name="T11" fmla="*/ 1 h 32"/>
                <a:gd name="T12" fmla="*/ 1 w 105"/>
                <a:gd name="T13" fmla="*/ 1 h 32"/>
                <a:gd name="T14" fmla="*/ 1 w 105"/>
                <a:gd name="T15" fmla="*/ 1 h 32"/>
                <a:gd name="T16" fmla="*/ 1 w 105"/>
                <a:gd name="T17" fmla="*/ 1 h 32"/>
                <a:gd name="T18" fmla="*/ 1 w 105"/>
                <a:gd name="T19" fmla="*/ 1 h 32"/>
                <a:gd name="T20" fmla="*/ 1 w 105"/>
                <a:gd name="T21" fmla="*/ 1 h 32"/>
                <a:gd name="T22" fmla="*/ 1 w 105"/>
                <a:gd name="T23" fmla="*/ 1 h 32"/>
                <a:gd name="T24" fmla="*/ 0 w 105"/>
                <a:gd name="T25" fmla="*/ 1 h 32"/>
                <a:gd name="T26" fmla="*/ 0 w 105"/>
                <a:gd name="T27" fmla="*/ 1 h 32"/>
                <a:gd name="T28" fmla="*/ 0 w 105"/>
                <a:gd name="T29" fmla="*/ 1 h 32"/>
                <a:gd name="T30" fmla="*/ 0 w 105"/>
                <a:gd name="T31" fmla="*/ 1 h 32"/>
                <a:gd name="T32" fmla="*/ 0 w 105"/>
                <a:gd name="T33" fmla="*/ 0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5"/>
                <a:gd name="T52" fmla="*/ 0 h 32"/>
                <a:gd name="T53" fmla="*/ 105 w 105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5" h="32">
                  <a:moveTo>
                    <a:pt x="0" y="0"/>
                  </a:moveTo>
                  <a:lnTo>
                    <a:pt x="10" y="4"/>
                  </a:lnTo>
                  <a:lnTo>
                    <a:pt x="20" y="8"/>
                  </a:lnTo>
                  <a:lnTo>
                    <a:pt x="31" y="10"/>
                  </a:lnTo>
                  <a:lnTo>
                    <a:pt x="45" y="14"/>
                  </a:lnTo>
                  <a:lnTo>
                    <a:pt x="57" y="14"/>
                  </a:lnTo>
                  <a:lnTo>
                    <a:pt x="72" y="16"/>
                  </a:lnTo>
                  <a:lnTo>
                    <a:pt x="88" y="16"/>
                  </a:lnTo>
                  <a:lnTo>
                    <a:pt x="105" y="16"/>
                  </a:lnTo>
                  <a:lnTo>
                    <a:pt x="99" y="16"/>
                  </a:lnTo>
                  <a:lnTo>
                    <a:pt x="89" y="22"/>
                  </a:lnTo>
                  <a:lnTo>
                    <a:pt x="76" y="26"/>
                  </a:lnTo>
                  <a:lnTo>
                    <a:pt x="60" y="32"/>
                  </a:lnTo>
                  <a:lnTo>
                    <a:pt x="43" y="32"/>
                  </a:lnTo>
                  <a:lnTo>
                    <a:pt x="27" y="28"/>
                  </a:lnTo>
                  <a:lnTo>
                    <a:pt x="1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72" name="Rectangle 19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2773" name="Picture 19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2928938"/>
            <a:ext cx="28575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193"/>
          <p:cNvSpPr>
            <a:spLocks noChangeArrowheads="1"/>
          </p:cNvSpPr>
          <p:nvPr/>
        </p:nvSpPr>
        <p:spPr bwMode="auto">
          <a:xfrm>
            <a:off x="0" y="2438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32775" name="Rectangle 19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2776" name="Picture 19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5" y="2786063"/>
            <a:ext cx="3643313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7" name="Rectangle 196"/>
          <p:cNvSpPr>
            <a:spLocks noChangeArrowheads="1"/>
          </p:cNvSpPr>
          <p:nvPr/>
        </p:nvSpPr>
        <p:spPr bwMode="auto">
          <a:xfrm>
            <a:off x="0" y="256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</p:cSld>
  <p:clrMapOvr>
    <a:masterClrMapping/>
  </p:clrMapOvr>
  <p:transition spd="slow">
    <p:comb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AG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82867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357563" y="1500188"/>
            <a:ext cx="4714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6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ru-RU" sz="5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Планиметрия</a:t>
            </a:r>
            <a:r>
              <a:rPr lang="ru-RU" sz="4400" dirty="0">
                <a:solidFill>
                  <a:schemeClr val="bg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3796" name="Прямоугольник 7"/>
          <p:cNvSpPr>
            <a:spLocks noChangeArrowheads="1"/>
          </p:cNvSpPr>
          <p:nvPr/>
        </p:nvSpPr>
        <p:spPr bwMode="auto">
          <a:xfrm>
            <a:off x="3143250" y="3643313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540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Стереометрия</a:t>
            </a:r>
            <a:endParaRPr lang="ru-RU" sz="540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 descr="C:\Users\Лилия\Desktop\рисунки\картинки !\цветы\01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"/>
            <a:ext cx="82867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Прямоугольник 2"/>
          <p:cNvSpPr>
            <a:spLocks noChangeArrowheads="1"/>
          </p:cNvSpPr>
          <p:nvPr/>
        </p:nvSpPr>
        <p:spPr bwMode="auto">
          <a:xfrm>
            <a:off x="1857375" y="3000375"/>
            <a:ext cx="53578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i="1">
                <a:solidFill>
                  <a:srgbClr val="00FF00"/>
                </a:solidFill>
              </a:rPr>
              <a:t>Игъ</a:t>
            </a:r>
            <a:r>
              <a:rPr lang="tt-RU" sz="6000" i="1">
                <a:solidFill>
                  <a:srgbClr val="00FF00"/>
                </a:solidFill>
              </a:rPr>
              <a:t>тибарыгыз</a:t>
            </a:r>
          </a:p>
          <a:p>
            <a:r>
              <a:rPr lang="tt-RU" sz="6000" i="1">
                <a:solidFill>
                  <a:srgbClr val="00FF00"/>
                </a:solidFill>
              </a:rPr>
              <a:t>өчен рәхмәт</a:t>
            </a:r>
            <a:endParaRPr lang="ru-RU" sz="6000" i="1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1071563" y="428625"/>
            <a:ext cx="7000875" cy="3500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708"/>
              </a:avLst>
            </a:prstTxWarp>
          </a:bodyPr>
          <a:lstStyle/>
          <a:p>
            <a:pPr algn="ctr"/>
            <a:r>
              <a:rPr lang="ru-RU" sz="3600" kern="10">
                <a:ln w="19050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107763" dir="2700000" algn="ctr" rotWithShape="0">
                    <a:srgbClr val="CC0000"/>
                  </a:outerShdw>
                </a:effectLst>
                <a:latin typeface="Georgia"/>
              </a:rPr>
              <a:t>Эстафета биремнәре</a:t>
            </a:r>
          </a:p>
        </p:txBody>
      </p:sp>
      <p:pic>
        <p:nvPicPr>
          <p:cNvPr id="11268" name="Picture 4" descr="j042826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3857625" y="1643063"/>
            <a:ext cx="57594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3400" y="762000"/>
            <a:ext cx="73914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099981" lon="1500000" rev="0"/>
              </a:camera>
              <a:lightRig rig="legacyFlat4" dir="b"/>
            </a:scene3d>
            <a:sp3d extrusionH="430200" prstMaterial="legacyMatte">
              <a:extrusionClr>
                <a:srgbClr val="00FF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solidFill>
                <a:srgbClr val="00CCFF"/>
              </a:solidFill>
              <a:latin typeface="Impact"/>
            </a:endParaRPr>
          </a:p>
        </p:txBody>
      </p:sp>
      <p:pic>
        <p:nvPicPr>
          <p:cNvPr id="10243" name="Picture 3" descr="j00787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0"/>
            <a:ext cx="30575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571472" y="285728"/>
          <a:ext cx="4143404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714876" y="2643182"/>
          <a:ext cx="414340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174" name="Picture 5" descr="C:\Users\Лилия\Desktop\рисунки\джим уоррен\1212248998_stairway-to-heaven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20650" y="3971925"/>
            <a:ext cx="3951288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  <p:sndAc>
      <p:stSnd>
        <p:snd r:embed="rId2" name="breez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5745162" cy="731838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chemeClr val="folHlink"/>
                </a:solidFill>
                <a:latin typeface="Monotype Corsiva" pitchFamily="66" charset="0"/>
              </a:rPr>
              <a:t>«Алга… </a:t>
            </a:r>
            <a:r>
              <a:rPr lang="ru-RU" sz="6000" b="1" dirty="0" err="1" smtClean="0">
                <a:solidFill>
                  <a:schemeClr val="folHlink"/>
                </a:solidFill>
                <a:latin typeface="Monotype Corsiva" pitchFamily="66" charset="0"/>
              </a:rPr>
              <a:t>алга</a:t>
            </a:r>
            <a:r>
              <a:rPr lang="ru-RU" sz="6000" b="1" dirty="0" smtClean="0">
                <a:solidFill>
                  <a:schemeClr val="folHlink"/>
                </a:solidFill>
                <a:latin typeface="Monotype Corsiva" pitchFamily="66" charset="0"/>
              </a:rPr>
              <a:t>»</a:t>
            </a:r>
          </a:p>
        </p:txBody>
      </p:sp>
      <p:pic>
        <p:nvPicPr>
          <p:cNvPr id="97307" name="Picture 27" descr="j04281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0"/>
            <a:ext cx="3500437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9"/>
          <p:cNvSpPr>
            <a:spLocks noChangeArrowheads="1"/>
          </p:cNvSpPr>
          <p:nvPr/>
        </p:nvSpPr>
        <p:spPr bwMode="auto">
          <a:xfrm>
            <a:off x="50800" y="500063"/>
            <a:ext cx="8450263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endParaRPr lang="ru-RU" sz="800" b="1" i="1">
              <a:latin typeface="Arial" charset="0"/>
              <a:ea typeface="Times New Roman" pitchFamily="18" charset="0"/>
              <a:cs typeface="Arial" charset="0"/>
            </a:endParaRPr>
          </a:p>
          <a:p>
            <a:pPr indent="168275" eaLnBrk="0" hangingPunct="0">
              <a:tabLst>
                <a:tab pos="282575" algn="l"/>
              </a:tabLst>
            </a:pPr>
            <a:r>
              <a:rPr lang="en-US" sz="3200" b="1" i="1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I командага сораулар:</a:t>
            </a:r>
            <a:endParaRPr lang="ru-RU" sz="32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1.Яссылыктагы төп фигуралар 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2.Геометрик фигураларны өйрәнә торган фән .?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3.Геометриянең яссылыктагы фигураларын өйрәнә торган бүлеге?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4.Өчпочмаклар охшашлыгының ничә билгесе бар? 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5.Бер ноктадан чыккан төрле 2 ярымтурыдан торган фигура?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6.Яссылыктагы кисешмәүче 2 туры 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7.Геометрик фигураның үзлеген аңлата һәм исбат итә торган жөмлә 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8.Чиктәш почмаклар суммасы ?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9.Әйләнәнең ике ноктасын тоташтыручы  кисемтә?</a:t>
            </a: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10.Туры почмаклы өчпочмакның туры почмагына каршы ятучы ягы?</a:t>
            </a:r>
          </a:p>
          <a:p>
            <a:pPr indent="168275" eaLnBrk="0" hangingPunct="0">
              <a:buFontTx/>
              <a:buChar char="•"/>
              <a:tabLst>
                <a:tab pos="282575" algn="l"/>
              </a:tabLst>
            </a:pPr>
            <a:r>
              <a:rPr lang="ru-RU" sz="2000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11.Без укый торган геометрия дәреслегенең авторы? </a:t>
            </a:r>
            <a:endParaRPr lang="ru-RU" sz="2000">
              <a:solidFill>
                <a:srgbClr val="33CC33"/>
              </a:solidFill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7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7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0" y="0"/>
            <a:ext cx="8858250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800"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1</a:t>
            </a:r>
            <a:r>
              <a:rPr lang="tt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 Геометриянең пространстводагы фигураларын өйрәнә торган бүлеге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2.Үзәк аша үтүче хорда?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3.Бер туры өстендә ятмаган 3 ноктадан, шул нокталарны парлап тоташтыручы 3 кисемтәдән торган фигура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4.Пространствода 1 яссылыкта ятучы һәм кисешмәүче </a:t>
            </a:r>
            <a:r>
              <a:rPr lang="en-US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2 туры ?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5.Почмак зурлыгын үлчи торган  прибор?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6.Иң гади фигураларның төп үзенч</a:t>
            </a:r>
            <a:r>
              <a:rPr lang="tt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ә</a:t>
            </a: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лекләрен аңлаткан һәм исбатланмыйча кабул ителә торган җөмлә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7.Туры почмак ясап кисешүче турылар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8Турыпочмаклы өчпочмакның туры почмагын төзүче яклары      </a:t>
            </a: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 9.Әйләнә ноктасыннан аның үзәгенә кадәрге ераклык?</a:t>
            </a:r>
          </a:p>
          <a:p>
            <a:pPr indent="182563" eaLnBrk="0" hangingPunct="0">
              <a:tabLst>
                <a:tab pos="28892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 10. Өчпочмакның почмаклары суммасы ?</a:t>
            </a:r>
          </a:p>
          <a:p>
            <a:pPr indent="182563" eaLnBrk="0" hangingPunct="0">
              <a:tabLst>
                <a:tab pos="288925" algn="l"/>
              </a:tabLst>
            </a:pPr>
            <a:endParaRPr lang="tt-RU" sz="2000">
              <a:solidFill>
                <a:schemeClr val="bg2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2000">
              <a:solidFill>
                <a:schemeClr val="bg2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2000">
              <a:solidFill>
                <a:srgbClr val="33CC33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indent="182563" eaLnBrk="0" hangingPunct="0">
              <a:tabLst>
                <a:tab pos="288925" algn="l"/>
              </a:tabLst>
            </a:pPr>
            <a:endParaRPr lang="ru-RU" sz="2000">
              <a:ea typeface="Times New Roman" pitchFamily="18" charset="0"/>
              <a:cs typeface="Arial" charset="0"/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785813" y="500063"/>
            <a:ext cx="553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i="1">
                <a:solidFill>
                  <a:srgbClr val="33CC33"/>
                </a:solidFill>
                <a:latin typeface="Arial" charset="0"/>
                <a:ea typeface="Times New Roman" pitchFamily="18" charset="0"/>
                <a:cs typeface="Arial" charset="0"/>
              </a:rPr>
              <a:t>II командага сораулар</a:t>
            </a:r>
            <a:endParaRPr lang="ru-RU">
              <a:ea typeface="Times New Roman" pitchFamily="18" charset="0"/>
              <a:cs typeface="Arial" charset="0"/>
            </a:endParaRP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0" y="4572000"/>
            <a:ext cx="6858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68275" eaLnBrk="0" hangingPunct="0">
              <a:tabLst>
                <a:tab pos="282575" algn="l"/>
              </a:tabLst>
            </a:pPr>
            <a:r>
              <a:rPr lang="ru-RU" sz="2000">
                <a:solidFill>
                  <a:schemeClr val="bg2"/>
                </a:solidFill>
                <a:latin typeface="Arial" charset="0"/>
                <a:ea typeface="Times New Roman" pitchFamily="18" charset="0"/>
                <a:cs typeface="Arial" charset="0"/>
              </a:rPr>
              <a:t>11.Без укый торган  алгебра дәреслегенең авторы? </a:t>
            </a:r>
            <a:endParaRPr lang="ru-RU" sz="2000">
              <a:solidFill>
                <a:schemeClr val="bg2"/>
              </a:solidFill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5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71625" y="0"/>
            <a:ext cx="7215188" cy="3571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02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«Капчыктагы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башваткычлар» </a:t>
            </a:r>
          </a:p>
        </p:txBody>
      </p:sp>
      <p:pic>
        <p:nvPicPr>
          <p:cNvPr id="3" name="Picture 11" descr="j035405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85750"/>
            <a:ext cx="17113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0" y="3714750"/>
            <a:ext cx="9144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>
                <a:hlinkClick r:id="rId5" action="ppaction://hlinksldjump"/>
              </a:rPr>
              <a:t>1</a:t>
            </a:r>
            <a:r>
              <a:rPr lang="ru-RU" sz="6600"/>
              <a:t> </a:t>
            </a:r>
            <a:r>
              <a:rPr lang="ru-RU" sz="6600">
                <a:hlinkClick r:id="rId6" action="ppaction://hlinksldjump"/>
              </a:rPr>
              <a:t>2</a:t>
            </a:r>
            <a:r>
              <a:rPr lang="ru-RU" sz="6600"/>
              <a:t> </a:t>
            </a:r>
            <a:r>
              <a:rPr lang="ru-RU" sz="6600">
                <a:hlinkClick r:id="rId7" action="ppaction://hlinksldjump"/>
              </a:rPr>
              <a:t>3</a:t>
            </a:r>
            <a:r>
              <a:rPr lang="ru-RU" sz="6600"/>
              <a:t> </a:t>
            </a:r>
            <a:r>
              <a:rPr lang="ru-RU" sz="6600">
                <a:hlinkClick r:id="rId8" action="ppaction://hlinksldjump"/>
              </a:rPr>
              <a:t>4</a:t>
            </a:r>
            <a:r>
              <a:rPr lang="ru-RU" sz="6600"/>
              <a:t> </a:t>
            </a:r>
            <a:r>
              <a:rPr lang="ru-RU" sz="6600">
                <a:hlinkClick r:id="rId9" action="ppaction://hlinksldjump"/>
              </a:rPr>
              <a:t>5</a:t>
            </a:r>
            <a:r>
              <a:rPr lang="ru-RU" sz="6600"/>
              <a:t> </a:t>
            </a:r>
            <a:r>
              <a:rPr lang="ru-RU" sz="6600">
                <a:hlinkClick r:id="rId10" action="ppaction://hlinksldjump"/>
              </a:rPr>
              <a:t>6 </a:t>
            </a:r>
            <a:r>
              <a:rPr lang="ru-RU" sz="6600">
                <a:hlinkClick r:id="rId11" action="ppaction://hlinksldjump"/>
              </a:rPr>
              <a:t>7</a:t>
            </a:r>
            <a:r>
              <a:rPr lang="ru-RU" sz="6600">
                <a:hlinkClick r:id="rId12" action="ppaction://hlinksldjump"/>
              </a:rPr>
              <a:t> 8  </a:t>
            </a:r>
            <a:r>
              <a:rPr lang="ru-RU" sz="6600">
                <a:hlinkClick r:id="rId13" action="ppaction://hlinksldjump"/>
              </a:rPr>
              <a:t>9</a:t>
            </a:r>
            <a:r>
              <a:rPr lang="ru-RU" sz="6600"/>
              <a:t> </a:t>
            </a:r>
            <a:r>
              <a:rPr lang="ru-RU" sz="6600">
                <a:hlinkClick r:id="rId14" action="ppaction://hlinksldjump"/>
              </a:rPr>
              <a:t>10</a:t>
            </a:r>
            <a:r>
              <a:rPr lang="ru-RU" sz="6600"/>
              <a:t> </a:t>
            </a:r>
            <a:r>
              <a:rPr lang="ru-RU" sz="6600">
                <a:hlinkClick r:id="rId15" action="ppaction://hlinksldjump"/>
              </a:rPr>
              <a:t>11</a:t>
            </a:r>
            <a:r>
              <a:rPr lang="ru-RU" sz="6600"/>
              <a:t> </a:t>
            </a:r>
            <a:r>
              <a:rPr lang="ru-RU" sz="6600">
                <a:hlinkClick r:id="rId16" action="ppaction://hlinksldjump"/>
              </a:rPr>
              <a:t>12</a:t>
            </a:r>
            <a:r>
              <a:rPr lang="ru-RU" sz="6600"/>
              <a:t> </a:t>
            </a:r>
            <a:r>
              <a:rPr lang="ru-RU" sz="6600">
                <a:hlinkClick r:id="rId17" action="ppaction://hlinksldjump"/>
              </a:rPr>
              <a:t>13 </a:t>
            </a:r>
            <a:r>
              <a:rPr lang="ru-RU" sz="6600"/>
              <a:t> </a:t>
            </a:r>
            <a:r>
              <a:rPr lang="ru-RU" sz="6600">
                <a:hlinkClick r:id="rId18" action="ppaction://hlinksldjump"/>
              </a:rPr>
              <a:t>14</a:t>
            </a:r>
            <a:r>
              <a:rPr lang="ru-RU" sz="6600"/>
              <a:t>  </a:t>
            </a:r>
            <a:r>
              <a:rPr lang="ru-RU" sz="6600">
                <a:hlinkClick r:id="rId19" action="ppaction://hlinksldjump"/>
              </a:rPr>
              <a:t>15 </a:t>
            </a:r>
            <a:r>
              <a:rPr lang="ru-RU" sz="6600"/>
              <a:t> </a:t>
            </a:r>
            <a:r>
              <a:rPr lang="ru-RU" sz="6600">
                <a:hlinkClick r:id="rId20" action="ppaction://hlinksldjump"/>
              </a:rPr>
              <a:t>16 </a:t>
            </a:r>
            <a:r>
              <a:rPr lang="ru-RU" sz="6600">
                <a:hlinkClick r:id="rId21" action="ppaction://hlinksldjump"/>
              </a:rPr>
              <a:t> 17  </a:t>
            </a:r>
            <a:r>
              <a:rPr lang="ru-RU" sz="6600">
                <a:hlinkClick r:id="rId22" action="ppaction://hlinksldjump"/>
              </a:rPr>
              <a:t>18 </a:t>
            </a:r>
            <a:r>
              <a:rPr lang="ru-RU" sz="6600">
                <a:hlinkClick r:id="rId23" action="ppaction://hlinksldjump"/>
              </a:rPr>
              <a:t>19</a:t>
            </a:r>
            <a:r>
              <a:rPr lang="ru-RU" sz="6600"/>
              <a:t> </a:t>
            </a:r>
            <a:r>
              <a:rPr lang="ru-RU" sz="6600">
                <a:hlinkClick r:id="rId24" action="ppaction://hlinksldjump"/>
              </a:rPr>
              <a:t>20 </a:t>
            </a:r>
            <a:r>
              <a:rPr lang="ru-RU" sz="6600"/>
              <a:t>   </a:t>
            </a:r>
          </a:p>
        </p:txBody>
      </p:sp>
    </p:spTree>
  </p:cSld>
  <p:clrMapOvr>
    <a:masterClrMapping/>
  </p:clrMapOvr>
  <p:transition spd="slow">
    <p:comb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785813" y="2428875"/>
            <a:ext cx="66436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i="1">
                <a:hlinkClick r:id="rId2" action="ppaction://hlinksldjump"/>
              </a:rPr>
              <a:t>1</a:t>
            </a:r>
            <a:r>
              <a:rPr lang="ru-RU" sz="4000">
                <a:hlinkClick r:id="rId2" action="ppaction://hlinksldjump"/>
              </a:rPr>
              <a:t>) Нинди өч цифрның тапкырчыгышы да, суммасы да бөр үк санга тигез? </a:t>
            </a:r>
            <a:endParaRPr lang="ru-RU" sz="4000"/>
          </a:p>
          <a:p>
            <a:pPr algn="ctr"/>
            <a:r>
              <a:rPr lang="ru-RU" sz="4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иний обелиск">
  <a:themeElements>
    <a:clrScheme name="Синий обелиск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Синий обелиск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Designs\Синий обелиск.pot</Template>
  <TotalTime>1972</TotalTime>
  <Words>578</Words>
  <Application>Microsoft PowerPoint</Application>
  <PresentationFormat>Экран (4:3)</PresentationFormat>
  <Paragraphs>101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Times New Roman</vt:lpstr>
      <vt:lpstr>Arial</vt:lpstr>
      <vt:lpstr>Wingdings</vt:lpstr>
      <vt:lpstr>Calibri</vt:lpstr>
      <vt:lpstr>Monotype Corsiva</vt:lpstr>
      <vt:lpstr>Синий обелиск</vt:lpstr>
      <vt:lpstr>Слайд 1</vt:lpstr>
      <vt:lpstr>Слайд 2</vt:lpstr>
      <vt:lpstr>Слайд 3</vt:lpstr>
      <vt:lpstr>Слайд 4</vt:lpstr>
      <vt:lpstr>Слайд 5</vt:lpstr>
      <vt:lpstr>«Алга… алга»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Лилия</dc:creator>
  <cp:lastModifiedBy>Лилия</cp:lastModifiedBy>
  <cp:revision>171</cp:revision>
  <dcterms:created xsi:type="dcterms:W3CDTF">1601-01-01T00:00:00Z</dcterms:created>
  <dcterms:modified xsi:type="dcterms:W3CDTF">2010-02-18T21:58:42Z</dcterms:modified>
</cp:coreProperties>
</file>