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237413" cy="10440988"/>
  <p:notesSz cx="6858000" cy="9144000"/>
  <p:defaultTextStyle>
    <a:defPPr>
      <a:defRPr lang="ru-RU"/>
    </a:defPPr>
    <a:lvl1pPr marL="0" algn="l" defTabSz="101013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5069" algn="l" defTabSz="101013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0138" algn="l" defTabSz="101013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5207" algn="l" defTabSz="101013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20275" algn="l" defTabSz="101013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5344" algn="l" defTabSz="101013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30413" algn="l" defTabSz="101013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35482" algn="l" defTabSz="101013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40551" algn="l" defTabSz="101013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84" y="576"/>
      </p:cViewPr>
      <p:guideLst>
        <p:guide orient="horz" pos="3289"/>
        <p:guide pos="22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2806" y="3243476"/>
            <a:ext cx="6151801" cy="22380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5612" y="5916560"/>
            <a:ext cx="5066189" cy="26682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5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0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5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20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5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30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35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40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247124" y="418125"/>
            <a:ext cx="1628418" cy="890867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1871" y="418125"/>
            <a:ext cx="4764630" cy="890867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706" y="6709302"/>
            <a:ext cx="6151801" cy="207369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706" y="4425338"/>
            <a:ext cx="6151801" cy="2283965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506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013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520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20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2534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3041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354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4055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1871" y="2436232"/>
            <a:ext cx="3196524" cy="689056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79018" y="2436232"/>
            <a:ext cx="3196524" cy="689056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1871" y="2337138"/>
            <a:ext cx="3197781" cy="97400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5069" indent="0">
              <a:buNone/>
              <a:defRPr sz="2200" b="1"/>
            </a:lvl2pPr>
            <a:lvl3pPr marL="1010138" indent="0">
              <a:buNone/>
              <a:defRPr sz="2000" b="1"/>
            </a:lvl3pPr>
            <a:lvl4pPr marL="1515207" indent="0">
              <a:buNone/>
              <a:defRPr sz="1800" b="1"/>
            </a:lvl4pPr>
            <a:lvl5pPr marL="2020275" indent="0">
              <a:buNone/>
              <a:defRPr sz="1800" b="1"/>
            </a:lvl5pPr>
            <a:lvl6pPr marL="2525344" indent="0">
              <a:buNone/>
              <a:defRPr sz="1800" b="1"/>
            </a:lvl6pPr>
            <a:lvl7pPr marL="3030413" indent="0">
              <a:buNone/>
              <a:defRPr sz="1800" b="1"/>
            </a:lvl7pPr>
            <a:lvl8pPr marL="3535482" indent="0">
              <a:buNone/>
              <a:defRPr sz="1800" b="1"/>
            </a:lvl8pPr>
            <a:lvl9pPr marL="40405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1871" y="3311146"/>
            <a:ext cx="3197781" cy="6015653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676506" y="2337138"/>
            <a:ext cx="3199037" cy="97400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5069" indent="0">
              <a:buNone/>
              <a:defRPr sz="2200" b="1"/>
            </a:lvl2pPr>
            <a:lvl3pPr marL="1010138" indent="0">
              <a:buNone/>
              <a:defRPr sz="2000" b="1"/>
            </a:lvl3pPr>
            <a:lvl4pPr marL="1515207" indent="0">
              <a:buNone/>
              <a:defRPr sz="1800" b="1"/>
            </a:lvl4pPr>
            <a:lvl5pPr marL="2020275" indent="0">
              <a:buNone/>
              <a:defRPr sz="1800" b="1"/>
            </a:lvl5pPr>
            <a:lvl6pPr marL="2525344" indent="0">
              <a:buNone/>
              <a:defRPr sz="1800" b="1"/>
            </a:lvl6pPr>
            <a:lvl7pPr marL="3030413" indent="0">
              <a:buNone/>
              <a:defRPr sz="1800" b="1"/>
            </a:lvl7pPr>
            <a:lvl8pPr marL="3535482" indent="0">
              <a:buNone/>
              <a:defRPr sz="1800" b="1"/>
            </a:lvl8pPr>
            <a:lvl9pPr marL="40405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676506" y="3311146"/>
            <a:ext cx="3199037" cy="6015653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871" y="415707"/>
            <a:ext cx="2381059" cy="176916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29628" y="415707"/>
            <a:ext cx="4045915" cy="8911094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61871" y="2184874"/>
            <a:ext cx="2381059" cy="7141927"/>
          </a:xfrm>
        </p:spPr>
        <p:txBody>
          <a:bodyPr/>
          <a:lstStyle>
            <a:lvl1pPr marL="0" indent="0">
              <a:buNone/>
              <a:defRPr sz="1500"/>
            </a:lvl1pPr>
            <a:lvl2pPr marL="505069" indent="0">
              <a:buNone/>
              <a:defRPr sz="1300"/>
            </a:lvl2pPr>
            <a:lvl3pPr marL="1010138" indent="0">
              <a:buNone/>
              <a:defRPr sz="1100"/>
            </a:lvl3pPr>
            <a:lvl4pPr marL="1515207" indent="0">
              <a:buNone/>
              <a:defRPr sz="1000"/>
            </a:lvl4pPr>
            <a:lvl5pPr marL="2020275" indent="0">
              <a:buNone/>
              <a:defRPr sz="1000"/>
            </a:lvl5pPr>
            <a:lvl6pPr marL="2525344" indent="0">
              <a:buNone/>
              <a:defRPr sz="1000"/>
            </a:lvl6pPr>
            <a:lvl7pPr marL="3030413" indent="0">
              <a:buNone/>
              <a:defRPr sz="1000"/>
            </a:lvl7pPr>
            <a:lvl8pPr marL="3535482" indent="0">
              <a:buNone/>
              <a:defRPr sz="1000"/>
            </a:lvl8pPr>
            <a:lvl9pPr marL="40405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584" y="7308692"/>
            <a:ext cx="4342448" cy="86283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18584" y="932921"/>
            <a:ext cx="4342448" cy="6264593"/>
          </a:xfrm>
        </p:spPr>
        <p:txBody>
          <a:bodyPr/>
          <a:lstStyle>
            <a:lvl1pPr marL="0" indent="0">
              <a:buNone/>
              <a:defRPr sz="3500"/>
            </a:lvl1pPr>
            <a:lvl2pPr marL="505069" indent="0">
              <a:buNone/>
              <a:defRPr sz="3100"/>
            </a:lvl2pPr>
            <a:lvl3pPr marL="1010138" indent="0">
              <a:buNone/>
              <a:defRPr sz="2700"/>
            </a:lvl3pPr>
            <a:lvl4pPr marL="1515207" indent="0">
              <a:buNone/>
              <a:defRPr sz="2200"/>
            </a:lvl4pPr>
            <a:lvl5pPr marL="2020275" indent="0">
              <a:buNone/>
              <a:defRPr sz="2200"/>
            </a:lvl5pPr>
            <a:lvl6pPr marL="2525344" indent="0">
              <a:buNone/>
              <a:defRPr sz="2200"/>
            </a:lvl6pPr>
            <a:lvl7pPr marL="3030413" indent="0">
              <a:buNone/>
              <a:defRPr sz="2200"/>
            </a:lvl7pPr>
            <a:lvl8pPr marL="3535482" indent="0">
              <a:buNone/>
              <a:defRPr sz="2200"/>
            </a:lvl8pPr>
            <a:lvl9pPr marL="4040551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18584" y="8171525"/>
            <a:ext cx="4342448" cy="1225365"/>
          </a:xfrm>
        </p:spPr>
        <p:txBody>
          <a:bodyPr/>
          <a:lstStyle>
            <a:lvl1pPr marL="0" indent="0">
              <a:buNone/>
              <a:defRPr sz="1500"/>
            </a:lvl1pPr>
            <a:lvl2pPr marL="505069" indent="0">
              <a:buNone/>
              <a:defRPr sz="1300"/>
            </a:lvl2pPr>
            <a:lvl3pPr marL="1010138" indent="0">
              <a:buNone/>
              <a:defRPr sz="1100"/>
            </a:lvl3pPr>
            <a:lvl4pPr marL="1515207" indent="0">
              <a:buNone/>
              <a:defRPr sz="1000"/>
            </a:lvl4pPr>
            <a:lvl5pPr marL="2020275" indent="0">
              <a:buNone/>
              <a:defRPr sz="1000"/>
            </a:lvl5pPr>
            <a:lvl6pPr marL="2525344" indent="0">
              <a:buNone/>
              <a:defRPr sz="1000"/>
            </a:lvl6pPr>
            <a:lvl7pPr marL="3030413" indent="0">
              <a:buNone/>
              <a:defRPr sz="1000"/>
            </a:lvl7pPr>
            <a:lvl8pPr marL="3535482" indent="0">
              <a:buNone/>
              <a:defRPr sz="1000"/>
            </a:lvl8pPr>
            <a:lvl9pPr marL="40405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871" y="418123"/>
            <a:ext cx="6513672" cy="1740165"/>
          </a:xfrm>
          <a:prstGeom prst="rect">
            <a:avLst/>
          </a:prstGeom>
        </p:spPr>
        <p:txBody>
          <a:bodyPr vert="horz" lIns="101014" tIns="50507" rIns="101014" bIns="50507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1871" y="2436232"/>
            <a:ext cx="6513672" cy="6890569"/>
          </a:xfrm>
          <a:prstGeom prst="rect">
            <a:avLst/>
          </a:prstGeom>
        </p:spPr>
        <p:txBody>
          <a:bodyPr vert="horz" lIns="101014" tIns="50507" rIns="101014" bIns="5050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61871" y="9677250"/>
            <a:ext cx="1688730" cy="555886"/>
          </a:xfrm>
          <a:prstGeom prst="rect">
            <a:avLst/>
          </a:prstGeom>
        </p:spPr>
        <p:txBody>
          <a:bodyPr vert="horz" lIns="101014" tIns="50507" rIns="101014" bIns="50507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472783" y="9677250"/>
            <a:ext cx="2291847" cy="555886"/>
          </a:xfrm>
          <a:prstGeom prst="rect">
            <a:avLst/>
          </a:prstGeom>
        </p:spPr>
        <p:txBody>
          <a:bodyPr vert="horz" lIns="101014" tIns="50507" rIns="101014" bIns="50507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186813" y="9677250"/>
            <a:ext cx="1688730" cy="555886"/>
          </a:xfrm>
          <a:prstGeom prst="rect">
            <a:avLst/>
          </a:prstGeom>
        </p:spPr>
        <p:txBody>
          <a:bodyPr vert="horz" lIns="101014" tIns="50507" rIns="101014" bIns="50507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0138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8802" indent="-378802" algn="l" defTabSz="1010138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20737" indent="-315668" algn="l" defTabSz="1010138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62672" indent="-252534" algn="l" defTabSz="1010138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67741" indent="-252534" algn="l" defTabSz="1010138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72810" indent="-252534" algn="l" defTabSz="1010138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7879" indent="-252534" algn="l" defTabSz="10101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82947" indent="-252534" algn="l" defTabSz="10101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88016" indent="-252534" algn="l" defTabSz="10101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93085" indent="-252534" algn="l" defTabSz="101013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101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5069" algn="l" defTabSz="10101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0138" algn="l" defTabSz="10101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5207" algn="l" defTabSz="10101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0275" algn="l" defTabSz="10101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25344" algn="l" defTabSz="10101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0413" algn="l" defTabSz="10101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35482" algn="l" defTabSz="10101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40551" algn="l" defTabSz="10101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75068" y="533861"/>
            <a:ext cx="6687277" cy="2238045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b="1" dirty="0" smtClean="0">
                <a:solidFill>
                  <a:srgbClr val="0070C0"/>
                </a:solidFill>
                <a:latin typeface="Arial Black" pitchFamily="34" charset="0"/>
              </a:rPr>
              <a:t>Наш девиз:  </a:t>
            </a:r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Отечество,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     как собственное сердце,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          нельзя забыть,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                     дать в долг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>                                 иль </a:t>
            </a:r>
            <a:r>
              <a:rPr lang="ru-RU" sz="2000" dirty="0" smtClean="0">
                <a:solidFill>
                  <a:srgbClr val="002060"/>
                </a:solidFill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</a:rPr>
              <a:t>заменить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1026" name="AutoShape 2" descr="Новый логотип армии России очень похож на эмблему американского супермаркета &quot; Военные материалы"/>
          <p:cNvSpPr>
            <a:spLocks noChangeAspect="1" noChangeArrowheads="1"/>
          </p:cNvSpPr>
          <p:nvPr/>
        </p:nvSpPr>
        <p:spPr bwMode="auto">
          <a:xfrm>
            <a:off x="164182" y="-155890"/>
            <a:ext cx="314961" cy="340782"/>
          </a:xfrm>
          <a:prstGeom prst="rect">
            <a:avLst/>
          </a:prstGeom>
          <a:noFill/>
        </p:spPr>
        <p:txBody>
          <a:bodyPr vert="horz" wrap="square" lIns="101014" tIns="50507" rIns="101014" bIns="50507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Новый логотип армии России очень похож на эмблему американского супермаркета &quot; Военные материалы"/>
          <p:cNvSpPr>
            <a:spLocks noChangeAspect="1" noChangeArrowheads="1"/>
          </p:cNvSpPr>
          <p:nvPr/>
        </p:nvSpPr>
        <p:spPr bwMode="auto">
          <a:xfrm>
            <a:off x="164182" y="-155890"/>
            <a:ext cx="314961" cy="340782"/>
          </a:xfrm>
          <a:prstGeom prst="rect">
            <a:avLst/>
          </a:prstGeom>
          <a:noFill/>
        </p:spPr>
        <p:txBody>
          <a:bodyPr vert="horz" wrap="square" lIns="101014" tIns="50507" rIns="101014" bIns="50507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ольга\Desktop\1139945452.jpg"/>
          <p:cNvPicPr>
            <a:picLocks noChangeAspect="1" noChangeArrowheads="1"/>
          </p:cNvPicPr>
          <p:nvPr/>
        </p:nvPicPr>
        <p:blipFill>
          <a:blip r:embed="rId2" cstate="print"/>
          <a:srcRect l="13715" t="6861" r="14965"/>
          <a:stretch>
            <a:fillRect/>
          </a:stretch>
        </p:blipFill>
        <p:spPr bwMode="auto">
          <a:xfrm>
            <a:off x="4530608" y="287196"/>
            <a:ext cx="2279753" cy="2219984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198372" y="1438299"/>
            <a:ext cx="3039041" cy="6451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ПАТРИОТ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262961" y="-6958812"/>
            <a:ext cx="4559507" cy="155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014" tIns="50507" rIns="101014" bIns="50507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500" b="1" dirty="0" smtClean="0">
              <a:solidFill>
                <a:srgbClr val="365F9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500" b="1" dirty="0" smtClean="0">
                <a:solidFill>
                  <a:srgbClr val="365F9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Наша песня:</a:t>
            </a:r>
            <a:endParaRPr lang="ru-RU" sz="1500" b="1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800" b="1" smtClean="0">
                <a:solidFill>
                  <a:srgbClr val="365F91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800" b="1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800" b="1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гражданин России</a:t>
            </a:r>
            <a:r>
              <a:rPr lang="ru-RU" sz="1800" b="1" dirty="0" smtClean="0">
                <a:solidFill>
                  <a:srgbClr val="17365D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7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1.Как дружная семья большие города,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Цветут, растут и радуют Россию.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Хабаровск и Рязань, Ростов и Волгоград,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Москва и Пермь их в мире нет красивей.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Смоленск, Казань, Воронеж, Петербург,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всех история своя, они родные.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Челябинск, Краснодар, Воронеж, Оренбург,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Они с тобой великая Россия.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b="1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Припев:</a:t>
            </a:r>
            <a:endParaRPr lang="ru-RU" sz="1500" b="1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собою позову друзей, а вместе мы едины.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патриот земли своей, я гражданин России.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 надо спеть </a:t>
            </a:r>
            <a:r>
              <a:rPr lang="ru-RU" sz="1500" dirty="0" smtClean="0">
                <a:solidFill>
                  <a:srgbClr val="17365D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мы споем,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 совсем простые.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Пусть наш девиз заходит в каждый дом,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гражданин России.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2.От северных морей до южных гор,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Раскинула страна свои объятья.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Взгляни вокруг - свобода и простор,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люди все друг другу словно братья.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если спросят что, так в путь зовет,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душу согревает он бессильно.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 с гордостью скажу я патриот.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500" dirty="0" smtClean="0">
                <a:solidFill>
                  <a:srgbClr val="17365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юный гражданин родной России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92D6F2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172</Words>
  <Application>Microsoft Office PowerPoint</Application>
  <PresentationFormat>Произвольный</PresentationFormat>
  <Paragraphs>70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Наш девиз:   Отечество,      как собственное сердце,           нельзя забыть,                      дать в долг                                  иль  заменить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девиз:   Отечество,  как собственное сердце,           нельзя забыть,                      дать в долг                                  иль  заменить </dc:title>
  <dc:creator>ирина александровна</dc:creator>
  <cp:lastModifiedBy>ольга</cp:lastModifiedBy>
  <cp:revision>5</cp:revision>
  <dcterms:created xsi:type="dcterms:W3CDTF">2015-04-03T09:13:21Z</dcterms:created>
  <dcterms:modified xsi:type="dcterms:W3CDTF">2016-01-25T09:43:01Z</dcterms:modified>
</cp:coreProperties>
</file>