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6" r:id="rId2"/>
  </p:sldIdLst>
  <p:sldSz cx="7561263" cy="10585450"/>
  <p:notesSz cx="6858000" cy="9144000"/>
  <p:defaultTextStyle>
    <a:defPPr>
      <a:defRPr lang="ru-RU"/>
    </a:defPPr>
    <a:lvl1pPr marL="0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8465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36930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55394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73859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92324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10789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29254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47718" algn="l" defTabSz="103693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21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1" d="100"/>
          <a:sy n="31" d="100"/>
        </p:scale>
        <p:origin x="-552" y="-86"/>
      </p:cViewPr>
      <p:guideLst>
        <p:guide orient="horz" pos="3334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53" y="501617"/>
            <a:ext cx="7167728" cy="968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216202" y="455728"/>
            <a:ext cx="7154852" cy="972740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67095" y="3288353"/>
            <a:ext cx="6427074" cy="226901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4190" y="5998421"/>
            <a:ext cx="5292884" cy="270517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8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36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55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92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10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29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481916" y="423910"/>
            <a:ext cx="1701284" cy="90319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8063" y="423910"/>
            <a:ext cx="4977831" cy="90319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16202" y="455728"/>
            <a:ext cx="7154852" cy="972740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288" y="6802132"/>
            <a:ext cx="6427074" cy="2102388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7288" y="4486567"/>
            <a:ext cx="6427074" cy="231556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846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3693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553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738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923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10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292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477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8063" y="2469940"/>
            <a:ext cx="3339558" cy="698590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43642" y="2469940"/>
            <a:ext cx="3339558" cy="698590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4" y="2369475"/>
            <a:ext cx="3340871" cy="98748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8465" indent="0">
              <a:buNone/>
              <a:defRPr sz="2300" b="1"/>
            </a:lvl2pPr>
            <a:lvl3pPr marL="1036930" indent="0">
              <a:buNone/>
              <a:defRPr sz="2000" b="1"/>
            </a:lvl3pPr>
            <a:lvl4pPr marL="1555394" indent="0">
              <a:buNone/>
              <a:defRPr sz="1800" b="1"/>
            </a:lvl4pPr>
            <a:lvl5pPr marL="2073859" indent="0">
              <a:buNone/>
              <a:defRPr sz="1800" b="1"/>
            </a:lvl5pPr>
            <a:lvl6pPr marL="2592324" indent="0">
              <a:buNone/>
              <a:defRPr sz="1800" b="1"/>
            </a:lvl6pPr>
            <a:lvl7pPr marL="3110789" indent="0">
              <a:buNone/>
              <a:defRPr sz="1800" b="1"/>
            </a:lvl7pPr>
            <a:lvl8pPr marL="3629254" indent="0">
              <a:buNone/>
              <a:defRPr sz="1800" b="1"/>
            </a:lvl8pPr>
            <a:lvl9pPr marL="414771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064" y="3356960"/>
            <a:ext cx="3340871" cy="609888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841017" y="2369475"/>
            <a:ext cx="3342183" cy="98748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8465" indent="0">
              <a:buNone/>
              <a:defRPr sz="2300" b="1"/>
            </a:lvl2pPr>
            <a:lvl3pPr marL="1036930" indent="0">
              <a:buNone/>
              <a:defRPr sz="2000" b="1"/>
            </a:lvl3pPr>
            <a:lvl4pPr marL="1555394" indent="0">
              <a:buNone/>
              <a:defRPr sz="1800" b="1"/>
            </a:lvl4pPr>
            <a:lvl5pPr marL="2073859" indent="0">
              <a:buNone/>
              <a:defRPr sz="1800" b="1"/>
            </a:lvl5pPr>
            <a:lvl6pPr marL="2592324" indent="0">
              <a:buNone/>
              <a:defRPr sz="1800" b="1"/>
            </a:lvl6pPr>
            <a:lvl7pPr marL="3110789" indent="0">
              <a:buNone/>
              <a:defRPr sz="1800" b="1"/>
            </a:lvl7pPr>
            <a:lvl8pPr marL="3629254" indent="0">
              <a:buNone/>
              <a:defRPr sz="1800" b="1"/>
            </a:lvl8pPr>
            <a:lvl9pPr marL="414771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841017" y="3356960"/>
            <a:ext cx="3342183" cy="609888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16202" y="455728"/>
            <a:ext cx="7154852" cy="972740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52" y="7288863"/>
            <a:ext cx="2148320" cy="290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16202" y="455728"/>
            <a:ext cx="7154852" cy="972740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ru-RU" dirty="0"/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685" y="63454"/>
            <a:ext cx="2148320" cy="2902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4" y="421458"/>
            <a:ext cx="2487604" cy="179364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56244" y="421459"/>
            <a:ext cx="4226957" cy="903438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8064" y="2215104"/>
            <a:ext cx="2487604" cy="7240743"/>
          </a:xfrm>
        </p:spPr>
        <p:txBody>
          <a:bodyPr/>
          <a:lstStyle>
            <a:lvl1pPr marL="0" indent="0">
              <a:buNone/>
              <a:defRPr sz="1600"/>
            </a:lvl1pPr>
            <a:lvl2pPr marL="518465" indent="0">
              <a:buNone/>
              <a:defRPr sz="1400"/>
            </a:lvl2pPr>
            <a:lvl3pPr marL="1036930" indent="0">
              <a:buNone/>
              <a:defRPr sz="1100"/>
            </a:lvl3pPr>
            <a:lvl4pPr marL="1555394" indent="0">
              <a:buNone/>
              <a:defRPr sz="1000"/>
            </a:lvl4pPr>
            <a:lvl5pPr marL="2073859" indent="0">
              <a:buNone/>
              <a:defRPr sz="1000"/>
            </a:lvl5pPr>
            <a:lvl6pPr marL="2592324" indent="0">
              <a:buNone/>
              <a:defRPr sz="1000"/>
            </a:lvl6pPr>
            <a:lvl7pPr marL="3110789" indent="0">
              <a:buNone/>
              <a:defRPr sz="1000"/>
            </a:lvl7pPr>
            <a:lvl8pPr marL="3629254" indent="0">
              <a:buNone/>
              <a:defRPr sz="1000"/>
            </a:lvl8pPr>
            <a:lvl9pPr marL="414771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2060" y="7409816"/>
            <a:ext cx="4536758" cy="874771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482060" y="945829"/>
            <a:ext cx="4536758" cy="6351270"/>
          </a:xfrm>
        </p:spPr>
        <p:txBody>
          <a:bodyPr/>
          <a:lstStyle>
            <a:lvl1pPr marL="0" indent="0">
              <a:buNone/>
              <a:defRPr sz="3600"/>
            </a:lvl1pPr>
            <a:lvl2pPr marL="518465" indent="0">
              <a:buNone/>
              <a:defRPr sz="3200"/>
            </a:lvl2pPr>
            <a:lvl3pPr marL="1036930" indent="0">
              <a:buNone/>
              <a:defRPr sz="2700"/>
            </a:lvl3pPr>
            <a:lvl4pPr marL="1555394" indent="0">
              <a:buNone/>
              <a:defRPr sz="2300"/>
            </a:lvl4pPr>
            <a:lvl5pPr marL="2073859" indent="0">
              <a:buNone/>
              <a:defRPr sz="2300"/>
            </a:lvl5pPr>
            <a:lvl6pPr marL="2592324" indent="0">
              <a:buNone/>
              <a:defRPr sz="2300"/>
            </a:lvl6pPr>
            <a:lvl7pPr marL="3110789" indent="0">
              <a:buNone/>
              <a:defRPr sz="2300"/>
            </a:lvl7pPr>
            <a:lvl8pPr marL="3629254" indent="0">
              <a:buNone/>
              <a:defRPr sz="2300"/>
            </a:lvl8pPr>
            <a:lvl9pPr marL="4147718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82060" y="8284587"/>
            <a:ext cx="4536758" cy="1242319"/>
          </a:xfrm>
        </p:spPr>
        <p:txBody>
          <a:bodyPr/>
          <a:lstStyle>
            <a:lvl1pPr marL="0" indent="0">
              <a:buNone/>
              <a:defRPr sz="1600"/>
            </a:lvl1pPr>
            <a:lvl2pPr marL="518465" indent="0">
              <a:buNone/>
              <a:defRPr sz="1400"/>
            </a:lvl2pPr>
            <a:lvl3pPr marL="1036930" indent="0">
              <a:buNone/>
              <a:defRPr sz="1100"/>
            </a:lvl3pPr>
            <a:lvl4pPr marL="1555394" indent="0">
              <a:buNone/>
              <a:defRPr sz="1000"/>
            </a:lvl4pPr>
            <a:lvl5pPr marL="2073859" indent="0">
              <a:buNone/>
              <a:defRPr sz="1000"/>
            </a:lvl5pPr>
            <a:lvl6pPr marL="2592324" indent="0">
              <a:buNone/>
              <a:defRPr sz="1000"/>
            </a:lvl6pPr>
            <a:lvl7pPr marL="3110789" indent="0">
              <a:buNone/>
              <a:defRPr sz="1000"/>
            </a:lvl7pPr>
            <a:lvl8pPr marL="3629254" indent="0">
              <a:buNone/>
              <a:defRPr sz="1000"/>
            </a:lvl8pPr>
            <a:lvl9pPr marL="414771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chemeClr val="bg1"/>
            </a:gs>
            <a:gs pos="66000">
              <a:srgbClr val="0070C0"/>
            </a:gs>
            <a:gs pos="34000">
              <a:srgbClr val="FF0000"/>
            </a:gs>
            <a:gs pos="35000">
              <a:srgbClr val="0070C0"/>
            </a:gs>
            <a:gs pos="2000">
              <a:srgbClr val="FF0300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6485" y="15446"/>
            <a:ext cx="7561263" cy="10585450"/>
          </a:xfrm>
          <a:prstGeom prst="frame">
            <a:avLst>
              <a:gd name="adj1" fmla="val 3862"/>
            </a:avLst>
          </a:prstGeom>
          <a:gradFill flip="none" rotWithShape="1">
            <a:gsLst>
              <a:gs pos="68000">
                <a:schemeClr val="bg1"/>
              </a:gs>
              <a:gs pos="66000">
                <a:srgbClr val="0070C0"/>
              </a:gs>
              <a:gs pos="34000">
                <a:srgbClr val="FF0000"/>
              </a:gs>
              <a:gs pos="35000">
                <a:srgbClr val="0070C0"/>
              </a:gs>
              <a:gs pos="2000">
                <a:srgbClr val="FF0300"/>
              </a:gs>
              <a:gs pos="100000">
                <a:schemeClr val="bg1"/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103693" tIns="51846" rIns="103693" bIns="51846"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2077" y="10291529"/>
            <a:ext cx="2500853" cy="443259"/>
          </a:xfrm>
          <a:prstGeom prst="rect">
            <a:avLst/>
          </a:prstGeom>
          <a:noFill/>
        </p:spPr>
        <p:txBody>
          <a:bodyPr wrap="square" lIns="103693" tIns="51846" rIns="103693" bIns="51846" rtlCol="0">
            <a:spAutoFit/>
          </a:bodyPr>
          <a:lstStyle/>
          <a:p>
            <a:r>
              <a:rPr lang="ru-RU" sz="1100" dirty="0" smtClean="0">
                <a:solidFill>
                  <a:srgbClr val="AA2106"/>
                </a:solidFill>
                <a:latin typeface="Monotype Corsiva" pitchFamily="66" charset="0"/>
              </a:rPr>
              <a:t>Матюшкина А.В. </a:t>
            </a:r>
            <a:r>
              <a:rPr lang="en-US" sz="1100" dirty="0" smtClean="0">
                <a:solidFill>
                  <a:srgbClr val="AA2106"/>
                </a:solidFill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100" dirty="0" smtClean="0">
                <a:solidFill>
                  <a:srgbClr val="AA2106"/>
                </a:solidFill>
                <a:latin typeface="Monotype Corsiva" pitchFamily="66" charset="0"/>
              </a:rPr>
              <a:t>  </a:t>
            </a:r>
            <a:endParaRPr lang="ru-RU" sz="1100" dirty="0">
              <a:solidFill>
                <a:srgbClr val="AA2106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063" y="423909"/>
            <a:ext cx="6805137" cy="1764242"/>
          </a:xfrm>
          <a:prstGeom prst="rect">
            <a:avLst/>
          </a:prstGeom>
        </p:spPr>
        <p:txBody>
          <a:bodyPr vert="horz" lIns="103693" tIns="51846" rIns="103693" bIns="5184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8063" y="2469940"/>
            <a:ext cx="6805137" cy="6985907"/>
          </a:xfrm>
          <a:prstGeom prst="rect">
            <a:avLst/>
          </a:prstGeom>
        </p:spPr>
        <p:txBody>
          <a:bodyPr vert="horz" lIns="103693" tIns="51846" rIns="103693" bIns="5184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78063" y="9811145"/>
            <a:ext cx="1764295" cy="563577"/>
          </a:xfrm>
          <a:prstGeom prst="rect">
            <a:avLst/>
          </a:prstGeom>
        </p:spPr>
        <p:txBody>
          <a:bodyPr vert="horz" lIns="103693" tIns="51846" rIns="103693" bIns="5184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583432" y="9811145"/>
            <a:ext cx="2394400" cy="563577"/>
          </a:xfrm>
          <a:prstGeom prst="rect">
            <a:avLst/>
          </a:prstGeom>
        </p:spPr>
        <p:txBody>
          <a:bodyPr vert="horz" lIns="103693" tIns="51846" rIns="103693" bIns="5184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5418905" y="9811145"/>
            <a:ext cx="1764295" cy="563577"/>
          </a:xfrm>
          <a:prstGeom prst="rect">
            <a:avLst/>
          </a:prstGeom>
        </p:spPr>
        <p:txBody>
          <a:bodyPr vert="horz" lIns="103693" tIns="51846" rIns="103693" bIns="51846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03693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8849" indent="-388849" algn="l" defTabSz="103693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2505" indent="-324041" algn="l" defTabSz="103693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96162" indent="-259232" algn="l" defTabSz="103693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14627" indent="-259232" algn="l" defTabSz="103693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33092" indent="-259232" algn="l" defTabSz="103693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1556" indent="-259232" algn="l" defTabSz="103693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70021" indent="-259232" algn="l" defTabSz="103693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88486" indent="-259232" algn="l" defTabSz="103693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06951" indent="-259232" algn="l" defTabSz="103693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8465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6930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5394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3859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2324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0789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254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47718" algn="l" defTabSz="103693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24886" y="8960533"/>
            <a:ext cx="4049000" cy="110804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школы</a:t>
            </a:r>
            <a:r>
              <a:rPr lang="ru-RU" sz="23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Щербакова Л.И</a:t>
            </a:r>
            <a:endParaRPr lang="ru-RU" sz="2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Контактный телефон: 8(84376)33761</a:t>
            </a:r>
          </a:p>
          <a:p>
            <a:pPr algn="just"/>
            <a:r>
              <a:rPr lang="en-US" sz="23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3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tabarchirkovo@mail.ru</a:t>
            </a:r>
            <a:endParaRPr lang="ru-RU" sz="23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24793" y="402317"/>
            <a:ext cx="6427074" cy="226901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7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МБОУ «</a:t>
            </a:r>
            <a:r>
              <a:rPr lang="ru-RU" sz="27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Табар</a:t>
            </a:r>
            <a:r>
              <a:rPr lang="ru-RU" sz="27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- </a:t>
            </a:r>
            <a:r>
              <a:rPr lang="ru-RU" sz="27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Черкийская</a:t>
            </a:r>
            <a:r>
              <a:rPr lang="ru-RU" sz="27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средняя общеобразовательная школа» </a:t>
            </a:r>
            <a:r>
              <a:rPr lang="ru-RU" sz="2700" b="1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Апастовского</a:t>
            </a:r>
            <a:r>
              <a:rPr lang="ru-RU" sz="27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 муниципального района РТ</a:t>
            </a: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Военно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- патриотический клуб </a:t>
            </a: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«ПАТРИОТ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»</a:t>
            </a:r>
            <a:endParaRPr lang="ru-RU" sz="3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Picture 2" descr="F:\фотографии\фотографии школьные\школьные фото\зарница\IMG_0991.JPG"/>
          <p:cNvPicPr>
            <a:picLocks noChangeAspect="1" noChangeArrowheads="1"/>
          </p:cNvPicPr>
          <p:nvPr/>
        </p:nvPicPr>
        <p:blipFill>
          <a:blip r:embed="rId2" cstate="print"/>
          <a:srcRect l="3822" t="21402" r="24858" b="4901"/>
          <a:stretch>
            <a:fillRect/>
          </a:stretch>
        </p:blipFill>
        <p:spPr bwMode="auto">
          <a:xfrm>
            <a:off x="1319475" y="4542492"/>
            <a:ext cx="5160490" cy="38345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615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90</Template>
  <TotalTime>75</TotalTime>
  <Words>12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90</vt:lpstr>
      <vt:lpstr>   МБОУ «Табар- Черкийская средняя общеобразовательная школа» Апастовского муниципального района РТ  Военно- патриотический клуб «ПАТРИОТ»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Анжелика</dc:creator>
  <cp:lastModifiedBy>ольга</cp:lastModifiedBy>
  <cp:revision>13</cp:revision>
  <dcterms:created xsi:type="dcterms:W3CDTF">2014-02-16T10:19:24Z</dcterms:created>
  <dcterms:modified xsi:type="dcterms:W3CDTF">2016-11-25T07:36:09Z</dcterms:modified>
</cp:coreProperties>
</file>