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2" r:id="rId5"/>
    <p:sldId id="272" r:id="rId6"/>
    <p:sldId id="271" r:id="rId7"/>
    <p:sldId id="263" r:id="rId8"/>
    <p:sldId id="266" r:id="rId9"/>
    <p:sldId id="268" r:id="rId10"/>
    <p:sldId id="274" r:id="rId11"/>
    <p:sldId id="269" r:id="rId12"/>
    <p:sldId id="264" r:id="rId13"/>
    <p:sldId id="275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97" y="324982"/>
            <a:ext cx="8668089" cy="627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129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99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66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7999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5703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769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797" y="4722238"/>
            <a:ext cx="2598011" cy="188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1155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261456" y="295252"/>
            <a:ext cx="8652519" cy="630209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7" name="Picture 2" descr="http://img-fotki.yandex.ru/get/4607/nikkica.13/0_58ca6_a770e2d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343" y="41109"/>
            <a:ext cx="2598011" cy="188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424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286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6132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nsportal.ru/user/33485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chemeClr val="bg1"/>
            </a:gs>
            <a:gs pos="66000">
              <a:srgbClr val="0070C0"/>
            </a:gs>
            <a:gs pos="34000">
              <a:srgbClr val="FF0000"/>
            </a:gs>
            <a:gs pos="35000">
              <a:srgbClr val="0070C0"/>
            </a:gs>
            <a:gs pos="2000">
              <a:srgbClr val="FF0300"/>
            </a:gs>
            <a:gs pos="100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/>
        </p:nvSpPr>
        <p:spPr>
          <a:xfrm>
            <a:off x="7842" y="10007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68000">
                <a:schemeClr val="bg1"/>
              </a:gs>
              <a:gs pos="66000">
                <a:srgbClr val="0070C0"/>
              </a:gs>
              <a:gs pos="34000">
                <a:srgbClr val="FF0000"/>
              </a:gs>
              <a:gs pos="35000">
                <a:srgbClr val="0070C0"/>
              </a:gs>
              <a:gs pos="2000">
                <a:srgbClr val="FF0300"/>
              </a:gs>
              <a:gs pos="100000">
                <a:schemeClr val="bg1"/>
              </a:gs>
            </a:gsLst>
            <a:lin ang="16200000" scaled="0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8113" y="6667577"/>
            <a:ext cx="30243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Матюшкина А.В. </a:t>
            </a:r>
            <a:r>
              <a:rPr lang="en-US" sz="1000" dirty="0" smtClean="0">
                <a:solidFill>
                  <a:srgbClr val="AA2106"/>
                </a:solidFill>
                <a:latin typeface="Monotype Corsiva" pitchFamily="66" charset="0"/>
                <a:hlinkClick r:id="rId13"/>
              </a:rPr>
              <a:t>http://nsportal.ru/user/33485</a:t>
            </a:r>
            <a:r>
              <a:rPr lang="ru-RU" sz="1000" dirty="0" smtClean="0">
                <a:solidFill>
                  <a:srgbClr val="AA2106"/>
                </a:solidFill>
                <a:latin typeface="Monotype Corsiva" pitchFamily="66" charset="0"/>
              </a:rPr>
              <a:t>  </a:t>
            </a:r>
            <a:endParaRPr lang="ru-RU" sz="1000" dirty="0">
              <a:solidFill>
                <a:srgbClr val="AA2106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02.03.2015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8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692696"/>
            <a:ext cx="7992888" cy="58570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МБОУ «</a:t>
            </a:r>
            <a:r>
              <a:rPr lang="ru-RU" b="1" dirty="0" err="1" smtClean="0">
                <a:solidFill>
                  <a:srgbClr val="0070C0"/>
                </a:solidFill>
              </a:rPr>
              <a:t>Табар</a:t>
            </a:r>
            <a:r>
              <a:rPr lang="ru-RU" b="1" dirty="0" smtClean="0">
                <a:solidFill>
                  <a:srgbClr val="0070C0"/>
                </a:solidFill>
              </a:rPr>
              <a:t>- </a:t>
            </a:r>
            <a:r>
              <a:rPr lang="ru-RU" b="1" dirty="0" err="1" smtClean="0">
                <a:solidFill>
                  <a:srgbClr val="0070C0"/>
                </a:solidFill>
              </a:rPr>
              <a:t>Черкийская</a:t>
            </a:r>
            <a:r>
              <a:rPr lang="ru-RU" b="1" dirty="0" smtClean="0">
                <a:solidFill>
                  <a:srgbClr val="0070C0"/>
                </a:solidFill>
              </a:rPr>
              <a:t> СОШ» </a:t>
            </a:r>
            <a:r>
              <a:rPr lang="ru-RU" b="1" dirty="0" err="1" smtClean="0">
                <a:solidFill>
                  <a:srgbClr val="0070C0"/>
                </a:solidFill>
              </a:rPr>
              <a:t>Апастовского</a:t>
            </a:r>
            <a:r>
              <a:rPr lang="ru-RU" b="1" dirty="0" smtClean="0">
                <a:solidFill>
                  <a:srgbClr val="0070C0"/>
                </a:solidFill>
              </a:rPr>
              <a:t> муниципального района РТ</a:t>
            </a:r>
          </a:p>
          <a:p>
            <a:endParaRPr lang="ru-RU" b="1" dirty="0" smtClean="0">
              <a:solidFill>
                <a:srgbClr val="0070C0"/>
              </a:solidFill>
            </a:endParaRPr>
          </a:p>
          <a:p>
            <a:pPr algn="l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9"/>
            <a:ext cx="7772400" cy="108012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6000" b="1" dirty="0" err="1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Фотоотчет</a:t>
            </a:r>
            <a:r>
              <a:rPr lang="ru-RU" sz="6000" b="1" dirty="0" smtClean="0">
                <a:ln w="11430"/>
                <a:gradFill>
                  <a:gsLst>
                    <a:gs pos="17000">
                      <a:schemeClr val="bg1"/>
                    </a:gs>
                    <a:gs pos="51000">
                      <a:srgbClr val="0070C0"/>
                    </a:gs>
                    <a:gs pos="84000">
                      <a:srgbClr val="FF0000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гражданско-патриотического месячника</a:t>
            </a:r>
            <a:endParaRPr lang="ru-RU" sz="6000" b="1" dirty="0">
              <a:ln w="11430"/>
              <a:gradFill>
                <a:gsLst>
                  <a:gs pos="17000">
                    <a:schemeClr val="bg1"/>
                  </a:gs>
                  <a:gs pos="51000">
                    <a:srgbClr val="0070C0"/>
                  </a:gs>
                  <a:gs pos="84000">
                    <a:srgbClr val="FF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513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Лыжные соревнования, посвященные воину-интернационалисту Баранову- Орел Сергею П.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 descr="C:\Users\ирина\Desktop\школа\лыжня россии\DSC06745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35"/>
          <a:stretch/>
        </p:blipFill>
        <p:spPr bwMode="auto">
          <a:xfrm>
            <a:off x="179512" y="1772816"/>
            <a:ext cx="4316288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ирина\Desktop\школа\лыжня россии\DSC0676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4176464" cy="3100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1465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военно- патриотической песни «Я сердцем пою для России»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3538488" cy="42484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 descr="C:\Users\ирина\Desktop\фото патриот песни\IMG_1697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123" t="5005" r="24764" b="3015"/>
          <a:stretch/>
        </p:blipFill>
        <p:spPr bwMode="auto">
          <a:xfrm>
            <a:off x="5148064" y="2420888"/>
            <a:ext cx="3168352" cy="3960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19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Наше творчество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ирина\Desktop\фотографии\фото света\фото тимуровская работа\109_0103\IMG_03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038600" cy="31515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ирина\Desktop\фотографии\фото света\фото тимуровская работа\109_0103\IMG_030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408975" y="2791825"/>
            <a:ext cx="3348372" cy="24624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Users\ирина\Desktop\фотографии\фото света\фото тимуровская работа\109_0103\IMG_03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24128" y="1448780"/>
            <a:ext cx="3384376" cy="259228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56453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«Забота»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ирина\Desktop\фотографии\для шк\Фото-0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104456" cy="3528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ирина\Desktop\фотографии\фото света\фото тимуровская работа\тимуровская работа\DSC0472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232756"/>
            <a:ext cx="4038600" cy="2664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ирина\Desktop\фотографии\фото света\фото тимуровская работа\тимуровская работа\DSC047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450" y="4077072"/>
            <a:ext cx="4038600" cy="25689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88267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«ВАХТА ПАМЯТИ»</a:t>
            </a:r>
            <a:endParaRPr lang="ru-RU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:\DCIM\167_2702\IMG_17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7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DCIM\167_2702\IMG_17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48706"/>
            <a:ext cx="4402832" cy="331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518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724128" y="1556792"/>
            <a:ext cx="3312368" cy="456937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i="1" dirty="0" smtClean="0">
                <a:solidFill>
                  <a:srgbClr val="30211A"/>
                </a:solidFill>
                <a:latin typeface="Arial"/>
              </a:rPr>
              <a:t>         У мемориала ,как </a:t>
            </a: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и прежде.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Неугасаемый огонь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 err="1">
                <a:solidFill>
                  <a:srgbClr val="30211A"/>
                </a:solidFill>
                <a:latin typeface="Arial"/>
              </a:rPr>
              <a:t>Горит.Пусть</a:t>
            </a:r>
            <a:r>
              <a:rPr lang="ru-RU" sz="1600" b="1" i="1" dirty="0">
                <a:solidFill>
                  <a:srgbClr val="30211A"/>
                </a:solidFill>
                <a:latin typeface="Arial"/>
              </a:rPr>
              <a:t> тяжело на сердце,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Но протяну свою ладонь,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Чтоб положить цветы на камень -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Холодный серый -как всегда,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Для </a:t>
            </a:r>
            <a:r>
              <a:rPr lang="ru-RU" sz="1600" b="1" i="1" dirty="0" err="1">
                <a:solidFill>
                  <a:srgbClr val="30211A"/>
                </a:solidFill>
                <a:latin typeface="Arial"/>
              </a:rPr>
              <a:t>тех,кого</a:t>
            </a:r>
            <a:r>
              <a:rPr lang="ru-RU" sz="1600" b="1" i="1" dirty="0">
                <a:solidFill>
                  <a:srgbClr val="30211A"/>
                </a:solidFill>
                <a:latin typeface="Arial"/>
              </a:rPr>
              <a:t> нет рядом с нами,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Кто не вернётся никогда. </a:t>
            </a:r>
            <a:endParaRPr lang="ru-RU" sz="1600" b="1" i="1" dirty="0" smtClean="0">
              <a:solidFill>
                <a:srgbClr val="30211A"/>
              </a:solidFill>
              <a:latin typeface="Arial"/>
            </a:endParaRPr>
          </a:p>
          <a:p>
            <a:pPr marL="0" indent="0" algn="ctr">
              <a:buNone/>
            </a:pP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И, стоя здесь у обелиска,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Сказать хочу я об одном: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Спасибо Вам за радость жизни,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i="1" dirty="0">
                <a:solidFill>
                  <a:srgbClr val="30211A"/>
                </a:solidFill>
                <a:latin typeface="Arial"/>
              </a:rPr>
              <a:t>За солнце в небе голубом! 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026" name="Picture 2" descr="C:\Users\ирина\Desktop\музей, обелиск апастово\IMG_33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5256584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332656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Возложение цветов </a:t>
            </a:r>
          </a:p>
        </p:txBody>
      </p:sp>
    </p:spTree>
    <p:extLst>
      <p:ext uri="{BB962C8B-B14F-4D97-AF65-F5344CB8AC3E}">
        <p14:creationId xmlns:p14="http://schemas.microsoft.com/office/powerpoint/2010/main" xmlns="" val="17207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797152"/>
            <a:ext cx="6400800" cy="1752600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9 класс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6000" b="1" dirty="0">
              <a:ln w="11430"/>
              <a:gradFill>
                <a:gsLst>
                  <a:gs pos="17000">
                    <a:schemeClr val="bg1"/>
                  </a:gs>
                  <a:gs pos="51000">
                    <a:srgbClr val="0070C0"/>
                  </a:gs>
                  <a:gs pos="84000">
                    <a:srgbClr val="FF0000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C:\Users\ирина\Desktop\музей, обелиск апастово\IMG_33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884368" cy="573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07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музее боевой славы ЦДТ «СЕЛЕТ»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ирина\Desktop\музей, обелиск апастово\IMG_337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388296" cy="33168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Desktop\музей, обелиск апастово\IMG_33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4172272" cy="33888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30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Театрализованная постановка «Весной 45-го»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3" name="Picture 3" descr="C:\Users\ирина\Desktop\фото война\IMG_1674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8" r="23687"/>
          <a:stretch/>
        </p:blipFill>
        <p:spPr bwMode="auto">
          <a:xfrm>
            <a:off x="787611" y="1556792"/>
            <a:ext cx="3424349" cy="24482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ирина\Desktop\фото война\IMG_1688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01" r="8882"/>
          <a:stretch/>
        </p:blipFill>
        <p:spPr bwMode="auto">
          <a:xfrm>
            <a:off x="5089748" y="1484784"/>
            <a:ext cx="3312368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456384" cy="24157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 descr="C:\Users\ирина\Desktop\фото война\IMG_169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90" t="15236" r="8078"/>
          <a:stretch/>
        </p:blipFill>
        <p:spPr bwMode="auto">
          <a:xfrm>
            <a:off x="5076056" y="4221088"/>
            <a:ext cx="3240360" cy="23236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276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Мероприятие, посвященное </a:t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Мусе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Джалилю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ирина\Desktop\Джалиль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1988840"/>
            <a:ext cx="5400600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sz="half" idx="2"/>
          </p:nvPr>
        </p:nvSpPr>
        <p:spPr>
          <a:xfrm>
            <a:off x="5652120" y="1988840"/>
            <a:ext cx="349188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РОДИНА!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 меня, твоего рядового, </a:t>
            </a: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Самую малую часть твою. </a:t>
            </a: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Прости за то, что я не умер </a:t>
            </a: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Смертью солдата в жарком бою. 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посмеет сказать, что я тебя предал? </a:t>
            </a: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хоть в чем-нибудь бросит упрек? </a:t>
            </a:r>
          </a:p>
          <a:p>
            <a:pPr marL="0" indent="0" algn="ctr"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Волхов -- свидетель: я не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струсил,</a:t>
            </a:r>
          </a:p>
          <a:p>
            <a:pPr marL="0" indent="0" algn="ctr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Пылинку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моей не берег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xmlns="" val="204629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Посещение школьного музея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ирина\Desktop\фотографии\фото света\фото тимуровская работа\109_0103\IMG_029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3528" y="1772816"/>
            <a:ext cx="4254624" cy="33843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ирина\Desktop\фотографии\фото света\фото тимуровская работа\109_0103\IMG_02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08920"/>
            <a:ext cx="4038600" cy="33169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599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«А ну-ка, парни!»</a:t>
            </a:r>
            <a:endParaRPr lang="ru-RU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8" name="Picture 6" descr="C:\Users\ирина\Desktop\фотографии\фото света\фото тимуровская работа\а нука парни\IMG_0105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32" r="8697"/>
          <a:stretch/>
        </p:blipFill>
        <p:spPr bwMode="auto">
          <a:xfrm>
            <a:off x="3203848" y="2780928"/>
            <a:ext cx="3174678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ирина\Desktop\фотографии\фото света\фото тимуровская работа\а нука парни\IMG_0128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59"/>
          <a:stretch/>
        </p:blipFill>
        <p:spPr bwMode="auto">
          <a:xfrm>
            <a:off x="323528" y="1484784"/>
            <a:ext cx="3456384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ирина\Desktop\фотографии\фото света\фото тимуровская работа\а нука парни\IMG_017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69868" y="3990751"/>
            <a:ext cx="2636912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73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355976" y="274638"/>
            <a:ext cx="4330824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ну- ка, парни!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C:\Users\ирина\Desktop\фотографии\фото света\фото тимуровская работа\а нука парни\IMG_01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51520" y="548680"/>
            <a:ext cx="3816424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ирина\Desktop\фотографии\фото света\фото тимуровская работа\а нука парни\IMG_017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48880"/>
            <a:ext cx="3672408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ирина\Desktop\фотографии\фото света\фото тимуровская работа\а нука парни\IMG_017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97" t="16683" r="22552" b="23012"/>
          <a:stretch/>
        </p:blipFill>
        <p:spPr bwMode="auto">
          <a:xfrm>
            <a:off x="5796136" y="3861048"/>
            <a:ext cx="3168352" cy="27293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1537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148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90</vt:lpstr>
      <vt:lpstr>  Фотоотчет гражданско-патриотического месячника</vt:lpstr>
      <vt:lpstr>  </vt:lpstr>
      <vt:lpstr>Слайд 3</vt:lpstr>
      <vt:lpstr>В музее боевой славы ЦДТ «СЕЛЕТ»</vt:lpstr>
      <vt:lpstr>Театрализованная постановка «Весной 45-го»</vt:lpstr>
      <vt:lpstr>Мероприятие, посвященное  Мусе Джалилю</vt:lpstr>
      <vt:lpstr>Посещение школьного музея</vt:lpstr>
      <vt:lpstr>Конкурс «А ну-ка, парни!»</vt:lpstr>
      <vt:lpstr>А ну- ка, парни!</vt:lpstr>
      <vt:lpstr>Лыжные соревнования, посвященные воину-интернационалисту Баранову- Орел Сергею П.</vt:lpstr>
      <vt:lpstr>Конкурс военно- патриотической песни «Я сердцем пою для России»</vt:lpstr>
      <vt:lpstr>Наше творчество</vt:lpstr>
      <vt:lpstr>Операция «Забота»</vt:lpstr>
      <vt:lpstr>Операция «ВАХТА ПАМЯТИ»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владимировна</dc:creator>
  <cp:lastModifiedBy>ольга</cp:lastModifiedBy>
  <cp:revision>24</cp:revision>
  <dcterms:created xsi:type="dcterms:W3CDTF">2014-02-26T05:02:23Z</dcterms:created>
  <dcterms:modified xsi:type="dcterms:W3CDTF">2015-03-02T13:00:31Z</dcterms:modified>
</cp:coreProperties>
</file>