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16.10.2025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DAEB3-2211-4CA3-9D23-0143FCF3926F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289488-0C23-4DC8-A9FA-240659547385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FA117-2261-4A1D-8BE7-0B7E6A1366C0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279E9-B6DA-4AB3-A7CE-B748E56BEA69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CF7452-61A3-4CDC-ACAB-74E5B4A7EF57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00952-BE77-47A2-BE29-2226E2D6BB12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D5EF43-AECB-4459-AE90-3AFB54138C76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FD0FAC8F-653F-479B-B209-9F30C9091843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6FD9FC9-5FD1-4E3B-B719-212F55599717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E9B35-0826-45CC-9C2C-707B22DFAA83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0063D-EDF2-4190-A726-B9B651F864E7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" dirty="0"/>
              <a:t>Щелкните, чтобы изменить стили текста образца слайда</a:t>
            </a:r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428A7F57-8526-4A03-89D8-FFB0245E6649}" type="datetime1">
              <a:rPr lang="ru-RU" smtClean="0"/>
              <a:t>16.10.2025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249D4-93EB-1DDD-57C5-0F943CC5C6BC}"/>
              </a:ext>
            </a:extLst>
          </p:cNvPr>
          <p:cNvSpPr txBox="1"/>
          <p:nvPr/>
        </p:nvSpPr>
        <p:spPr>
          <a:xfrm>
            <a:off x="3582123" y="151463"/>
            <a:ext cx="860833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00" i="1" dirty="0">
                <a:solidFill>
                  <a:schemeClr val="bg1"/>
                </a:solidFill>
                <a:highlight>
                  <a:srgbClr val="C0C0C0"/>
                </a:highlight>
                <a:latin typeface="Garamond" panose="02020404030301010803" pitchFamily="18" charset="0"/>
              </a:rPr>
              <a:t>Жизнь школы №144 за сентябрь2025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D9B28D-EFD3-353B-45D7-B12948E7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39" y="132963"/>
            <a:ext cx="2661103" cy="1496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E02540-915E-BCEC-0439-14300BC5C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" y="1727827"/>
            <a:ext cx="1377579" cy="244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078571-D69B-3082-2173-883FC0E6A04E}"/>
              </a:ext>
            </a:extLst>
          </p:cNvPr>
          <p:cNvSpPr txBox="1"/>
          <p:nvPr/>
        </p:nvSpPr>
        <p:spPr>
          <a:xfrm>
            <a:off x="1537264" y="1717014"/>
            <a:ext cx="31439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latin typeface="Garamond" panose="02020404030301010803" pitchFamily="18" charset="0"/>
              </a:rPr>
              <a:t>1 сентября мы с радостью отметили особенный день — День знаний, который символизирует начало нового учебного года.</a:t>
            </a:r>
          </a:p>
          <a:p>
            <a:r>
              <a:rPr lang="ru-RU" sz="2000" i="1" dirty="0">
                <a:latin typeface="Garamond" panose="02020404030301010803" pitchFamily="18" charset="0"/>
              </a:rPr>
              <a:t>В честь 35-я школы был запущен праздничный салют!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5A78D6D-A040-A9C3-0B95-DCCDAE785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73" y="1049338"/>
            <a:ext cx="2159144" cy="1619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1FEEA1E-6909-753C-F54D-4618C97C8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08" y="2570819"/>
            <a:ext cx="2658812" cy="1994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9EF1CD6-F82D-78BF-F778-2A1DB27B6281}"/>
              </a:ext>
            </a:extLst>
          </p:cNvPr>
          <p:cNvSpPr txBox="1"/>
          <p:nvPr/>
        </p:nvSpPr>
        <p:spPr>
          <a:xfrm>
            <a:off x="6822185" y="963514"/>
            <a:ext cx="37138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latin typeface="Garamond" panose="02020404030301010803" pitchFamily="18" charset="0"/>
              </a:rPr>
              <a:t>09.09 в нашей школе прошла благотворительная ярмарка, собравшая средства для реабилитации детей с задержкой психоречевого развития.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8CA3F71-B129-EBE1-F3C0-062D45172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3"/>
          <a:stretch>
            <a:fillRect/>
          </a:stretch>
        </p:blipFill>
        <p:spPr>
          <a:xfrm>
            <a:off x="10904653" y="1045375"/>
            <a:ext cx="1154995" cy="1906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3A142E4-0D7F-C7EA-38D6-26B2DB96EF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615" y="2101063"/>
            <a:ext cx="1245936" cy="2768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0A61D2F-3239-80A2-56F7-D643354FB917}"/>
              </a:ext>
            </a:extLst>
          </p:cNvPr>
          <p:cNvSpPr txBox="1"/>
          <p:nvPr/>
        </p:nvSpPr>
        <p:spPr>
          <a:xfrm>
            <a:off x="7643995" y="2552878"/>
            <a:ext cx="27046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Garamond" panose="02020404030301010803" pitchFamily="18" charset="0"/>
              </a:rPr>
              <a:t>20.09 прошли соревнования посвященные Дню отца, </a:t>
            </a:r>
            <a:r>
              <a:rPr lang="ru-RU" i="1" dirty="0" err="1">
                <a:solidFill>
                  <a:schemeClr val="bg1"/>
                </a:solidFill>
                <a:latin typeface="Garamond" panose="02020404030301010803" pitchFamily="18" charset="0"/>
              </a:rPr>
              <a:t>Парпиев</a:t>
            </a:r>
            <a:r>
              <a:rPr lang="ru-RU" i="1" dirty="0">
                <a:solidFill>
                  <a:schemeClr val="bg1"/>
                </a:solidFill>
                <a:latin typeface="Garamond" panose="02020404030301010803" pitchFamily="18" charset="0"/>
              </a:rPr>
              <a:t> Алан, ученик 4 "А" класса со своим папой приняли участие и заняли 3 место в Советском районе, поздравляем и желаем крепкого здоровья всей семье.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9271500-AFEE-E646-F73D-65A2E76DEF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79" y="5148989"/>
            <a:ext cx="2174544" cy="163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2C6F90F-D090-A9CA-10D2-B682495E49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" y="4300363"/>
            <a:ext cx="1962679" cy="1472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4662BF2-B0E1-A196-758A-E9E716111F51}"/>
              </a:ext>
            </a:extLst>
          </p:cNvPr>
          <p:cNvSpPr txBox="1"/>
          <p:nvPr/>
        </p:nvSpPr>
        <p:spPr>
          <a:xfrm>
            <a:off x="2079305" y="4275540"/>
            <a:ext cx="47428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20.09.2025 в нашей школе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прошел Всероссийский забег "Кросс наций 2025".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Мероприятие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приурочено к 80-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</a:t>
            </a:r>
            <a:r>
              <a:rPr lang="ru-RU" sz="2000" i="1" dirty="0" err="1">
                <a:solidFill>
                  <a:schemeClr val="bg1"/>
                </a:solidFill>
                <a:latin typeface="Garamond" panose="02020404030301010803" pitchFamily="18" charset="0"/>
              </a:rPr>
              <a:t>летию</a:t>
            </a:r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Победы в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Великой Отечественной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войне и Году</a:t>
            </a:r>
          </a:p>
          <a:p>
            <a:r>
              <a:rPr lang="ru-RU" sz="2000" i="1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защитника Отечества.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B11B57C-58B5-695F-3E7A-CCBBD38473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45" y="5026966"/>
            <a:ext cx="1304038" cy="1732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C7ECB78-5D1C-0885-2587-4F14C4436D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709" y="5036367"/>
            <a:ext cx="2007069" cy="150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0C9695D-66E2-1CE9-9DBD-C8C9BBEC73DC}"/>
              </a:ext>
            </a:extLst>
          </p:cNvPr>
          <p:cNvSpPr txBox="1"/>
          <p:nvPr/>
        </p:nvSpPr>
        <p:spPr>
          <a:xfrm>
            <a:off x="6903783" y="5036367"/>
            <a:ext cx="15199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Garamond" panose="02020404030301010803" pitchFamily="18" charset="0"/>
              </a:rPr>
              <a:t>Наши выпускники приступили к сдаче норм ГТО, пожелаем им удачи!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A44BC5-2653-EC89-4E17-A9B84AED836D}"/>
              </a:ext>
            </a:extLst>
          </p:cNvPr>
          <p:cNvSpPr txBox="1"/>
          <p:nvPr/>
        </p:nvSpPr>
        <p:spPr>
          <a:xfrm>
            <a:off x="10437896" y="5081093"/>
            <a:ext cx="16388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Garamond" panose="02020404030301010803" pitchFamily="18" charset="0"/>
              </a:rPr>
              <a:t>19 сентября в нашей школе были выборы Председателя Совета Первых.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A3F90E-F45C-3E6B-3D31-78864654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16.10.2025</a:t>
            </a:fld>
            <a:endParaRPr lang="en-US" dirty="0"/>
          </a:p>
        </p:txBody>
      </p:sp>
      <p:pic>
        <p:nvPicPr>
          <p:cNvPr id="9" name="Picture 2" descr="Безопасность">
            <a:extLst>
              <a:ext uri="{FF2B5EF4-FFF2-40B4-BE49-F238E27FC236}">
                <a16:creationId xmlns:a16="http://schemas.microsoft.com/office/drawing/2014/main" id="{DF81BC05-2777-DB1B-C3A9-F74136E9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81331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95_TF56160789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{256C7241-F54F-486E-AD39-50C5ED1B7533}tf56160789_win32</Template>
  <TotalTime>379</TotalTime>
  <Words>146</Words>
  <Application>Microsoft Office PowerPoint</Application>
  <PresentationFormat>Широкоэкранный</PresentationFormat>
  <Paragraphs>16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Franklin Gothic Book</vt:lpstr>
      <vt:lpstr>Garamond</vt:lpstr>
      <vt:lpstr>Пользовательские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admitrieva-1984@yandex.ru</dc:creator>
  <cp:lastModifiedBy>admitrieva-1984@yandex.ru</cp:lastModifiedBy>
  <cp:revision>11</cp:revision>
  <dcterms:created xsi:type="dcterms:W3CDTF">2024-01-11T19:41:21Z</dcterms:created>
  <dcterms:modified xsi:type="dcterms:W3CDTF">2025-10-16T18:51:04Z</dcterms:modified>
</cp:coreProperties>
</file>