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notesMasterIdLst>
    <p:notesMasterId r:id="rId4"/>
  </p:notesMasterIdLst>
  <p:handoutMasterIdLst>
    <p:handoutMasterId r:id="rId5"/>
  </p:handoutMasterIdLst>
  <p:sldIdLst>
    <p:sldId id="258" r:id="rId2"/>
    <p:sldId id="259" r:id="rId3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79" d="100"/>
          <a:sy n="79" d="100"/>
        </p:scale>
        <p:origin x="37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4" d="100"/>
          <a:sy n="124" d="100"/>
        </p:scale>
        <p:origin x="49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E51D080-0FA4-452C-BE9C-57B885F95115}" type="datetime1">
              <a:rPr lang="ru-RU" smtClean="0"/>
              <a:t>01.05.2024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D92CB86-0DB9-4A70-B1CF-B23508471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5764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68A2903-BD5A-4833-B0CA-AB5B8165171B}" type="datetime1">
              <a:rPr lang="ru-RU" smtClean="0"/>
              <a:t>01.05.2024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  <a:endParaRPr lang="en-US"/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2B151B-D7D1-48E5-8230-5AADBC794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927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  <a:cs typeface="FreesiaUPC" panose="020B0502040204020203" pitchFamily="34" charset="-34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ru-RU"/>
              <a:t>Образец подзаголовка</a:t>
            </a:r>
            <a:endParaRPr lang="en-US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Дата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4DAEB3-2211-4CA3-9D23-0143FCF3926F}" type="datetime1">
              <a:rPr lang="ru-RU" smtClean="0"/>
              <a:t>01.05.2024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E289488-0C23-4DC8-A9FA-240659547385}" type="datetime1">
              <a:rPr lang="ru-RU" smtClean="0"/>
              <a:t>01.05.2024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Номер слайда 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Дата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EFA117-2261-4A1D-8BE7-0B7E6A1366C0}" type="datetime1">
              <a:rPr lang="ru-RU" smtClean="0"/>
              <a:t>01.05.2024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9279E9-B6DA-4AB3-A7CE-B748E56BEA69}" type="datetime1">
              <a:rPr lang="ru-RU" smtClean="0"/>
              <a:t>01.05.2024</a:t>
            </a:fld>
            <a:endParaRPr lang="en-US" dirty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Номер слайда 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CF7452-61A3-4CDC-ACAB-74E5B4A7EF57}" type="datetime1">
              <a:rPr lang="ru-RU" smtClean="0"/>
              <a:t>01.05.2024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2" name="Номер слайда 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Дата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4D00952-BE77-47A2-BE29-2226E2D6BB12}" type="datetime1">
              <a:rPr lang="ru-RU" smtClean="0"/>
              <a:t>01.05.2024</a:t>
            </a:fld>
            <a:endParaRPr lang="en-US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4D5EF43-AECB-4459-AE90-3AFB54138C76}" type="datetime1">
              <a:rPr lang="ru-RU" smtClean="0"/>
              <a:t>01.05.2024</a:t>
            </a:fld>
            <a:endParaRPr lang="en-US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Номер слайда 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 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FD0FAC8F-653F-479B-B209-9F30C9091843}" type="datetime1">
              <a:rPr lang="ru-RU" smtClean="0"/>
              <a:t>01.05.2024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Рисунок 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36FD9FC9-5FD1-4E3B-B719-212F55599717}" type="datetime1">
              <a:rPr lang="ru-RU" smtClean="0"/>
              <a:t>01.05.2024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82E9B35-0826-45CC-9C2C-707B22DFAA83}" type="datetime1">
              <a:rPr lang="ru-RU" smtClean="0"/>
              <a:t>01.05.2024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Номер слайда 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C0063D-EDF2-4190-A726-B9B651F864E7}" type="datetime1">
              <a:rPr lang="ru-RU" smtClean="0"/>
              <a:t>01.05.2024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" dirty="0"/>
              <a:t>Стиль образца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ru" dirty="0"/>
              <a:t>Щелкните, чтобы изменить стили текста образца слайда</a:t>
            </a:r>
          </a:p>
          <a:p>
            <a:pPr lvl="1" rtl="0"/>
            <a:r>
              <a:rPr lang="ru" dirty="0"/>
              <a:t>Второй уровень</a:t>
            </a:r>
          </a:p>
          <a:p>
            <a:pPr lvl="2" rtl="0"/>
            <a:r>
              <a:rPr lang="ru" dirty="0"/>
              <a:t>Третий уровень</a:t>
            </a:r>
          </a:p>
          <a:p>
            <a:pPr lvl="3" rtl="0"/>
            <a:r>
              <a:rPr lang="ru" dirty="0"/>
              <a:t>Четвертый уровень</a:t>
            </a:r>
          </a:p>
          <a:p>
            <a:pPr lvl="4" rtl="0"/>
            <a:r>
              <a:rPr lang="ru" dirty="0"/>
              <a:t>Пятый уровень</a:t>
            </a:r>
            <a:endParaRPr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428A7F57-8526-4A03-89D8-FFB0245E6649}" type="datetime1">
              <a:rPr lang="ru-RU" smtClean="0"/>
              <a:t>01.05.2024</a:t>
            </a:fld>
            <a:endParaRPr lang="en-US" dirty="0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D249D4-93EB-1DDD-57C5-0F943CC5C6BC}"/>
              </a:ext>
            </a:extLst>
          </p:cNvPr>
          <p:cNvSpPr txBox="1"/>
          <p:nvPr/>
        </p:nvSpPr>
        <p:spPr>
          <a:xfrm>
            <a:off x="3388131" y="-1234"/>
            <a:ext cx="8278566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600" i="1" dirty="0">
                <a:solidFill>
                  <a:schemeClr val="bg1"/>
                </a:solidFill>
                <a:highlight>
                  <a:srgbClr val="C0C0C0"/>
                </a:highlight>
                <a:latin typeface="Garamond" panose="02020404030301010803" pitchFamily="18" charset="0"/>
              </a:rPr>
              <a:t>Жизнь школы №144 за апрель 2024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A634653-57DC-90CD-EA45-A605A98CED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2" t="42082"/>
          <a:stretch/>
        </p:blipFill>
        <p:spPr bwMode="auto">
          <a:xfrm>
            <a:off x="50991" y="37287"/>
            <a:ext cx="2892673" cy="10146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590540D4-45FB-BB50-9AC0-F21064C83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8618" y="846518"/>
            <a:ext cx="2437121" cy="1828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CAF084A2-302C-2CC8-59C6-90B55A6B96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3"/>
          <a:stretch/>
        </p:blipFill>
        <p:spPr bwMode="auto">
          <a:xfrm>
            <a:off x="80311" y="937757"/>
            <a:ext cx="2547023" cy="1536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110203E2-2234-43A8-C5BE-C182FFCDD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711" y="2475624"/>
            <a:ext cx="3112476" cy="17519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3FC0875E-16F9-A334-9416-44B432C6DA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63"/>
          <a:stretch/>
        </p:blipFill>
        <p:spPr bwMode="auto">
          <a:xfrm rot="10800000" flipV="1">
            <a:off x="50991" y="2474266"/>
            <a:ext cx="2633489" cy="13093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D2D1778-2F41-313A-A12B-B3B6213FC8A1}"/>
              </a:ext>
            </a:extLst>
          </p:cNvPr>
          <p:cNvSpPr txBox="1"/>
          <p:nvPr/>
        </p:nvSpPr>
        <p:spPr>
          <a:xfrm>
            <a:off x="4996380" y="798985"/>
            <a:ext cx="689081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марта ученики нашей школы, их родители, учителя, администрация школы и директор школы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Саидгараева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Ф. А. приняли участие в городском конкурсе "Большая перемена". Где учащиеся исполняли песни, участвовали в сценках, танцевали и конкурс завершился песней на слова И. Резника,</a:t>
            </a:r>
          </a:p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музыкой А. Лунева "Гимн семьи", который исполняли все</a:t>
            </a:r>
          </a:p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участники "Большой перемены", Все номера были</a:t>
            </a:r>
          </a:p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эмоциональные, творческие и креативные! Большое</a:t>
            </a:r>
          </a:p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спасибо Всем участникам конкурса!</a:t>
            </a:r>
          </a:p>
        </p:txBody>
      </p:sp>
      <p:pic>
        <p:nvPicPr>
          <p:cNvPr id="11" name="Picture 12">
            <a:extLst>
              <a:ext uri="{FF2B5EF4-FFF2-40B4-BE49-F238E27FC236}">
                <a16:creationId xmlns:a16="http://schemas.microsoft.com/office/drawing/2014/main" id="{6E9014B6-F0F8-0317-1F9D-9C875A753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7006" y="5392732"/>
            <a:ext cx="1784490" cy="13388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>
            <a:extLst>
              <a:ext uri="{FF2B5EF4-FFF2-40B4-BE49-F238E27FC236}">
                <a16:creationId xmlns:a16="http://schemas.microsoft.com/office/drawing/2014/main" id="{330004D9-9F28-7755-D3D9-BC80F7E74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11" y="3411658"/>
            <a:ext cx="2088959" cy="2789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1A7E24D3-11D2-9D56-CFC9-F6C06C144E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5" r="10428"/>
          <a:stretch/>
        </p:blipFill>
        <p:spPr bwMode="auto">
          <a:xfrm>
            <a:off x="7823592" y="3558908"/>
            <a:ext cx="2210198" cy="1975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421869F-A7F9-603D-FA75-61F835782B9A}"/>
              </a:ext>
            </a:extLst>
          </p:cNvPr>
          <p:cNvSpPr txBox="1"/>
          <p:nvPr/>
        </p:nvSpPr>
        <p:spPr>
          <a:xfrm>
            <a:off x="5535636" y="3643808"/>
            <a:ext cx="3456049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22апреля в Казани</a:t>
            </a:r>
          </a:p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прошёл последний</a:t>
            </a:r>
          </a:p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</a:t>
            </a:r>
            <a:r>
              <a:rPr lang="ru-RU" sz="16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квиз</a:t>
            </a:r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игры</a:t>
            </a:r>
          </a:p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Qazan</a:t>
            </a:r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Quiz</a:t>
            </a:r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Нашу</a:t>
            </a:r>
          </a:p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школу в этой игре</a:t>
            </a:r>
          </a:p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Представили</a:t>
            </a:r>
          </a:p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9«В» и 10«А»</a:t>
            </a:r>
          </a:p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классов: Шакирова</a:t>
            </a:r>
          </a:p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Джамиля, Амирова Диляра, </a:t>
            </a:r>
            <a:r>
              <a:rPr lang="ru-RU" sz="16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Гимадеева</a:t>
            </a:r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Камила, Галиев Искандер, </a:t>
            </a:r>
            <a:r>
              <a:rPr lang="ru-RU" sz="16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Нуруллина</a:t>
            </a:r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Зиля, Сабирова Альмира. Они успешно прошли все этапы. Молодцы!</a:t>
            </a:r>
          </a:p>
        </p:txBody>
      </p:sp>
      <p:pic>
        <p:nvPicPr>
          <p:cNvPr id="16" name="Picture 18">
            <a:extLst>
              <a:ext uri="{FF2B5EF4-FFF2-40B4-BE49-F238E27FC236}">
                <a16:creationId xmlns:a16="http://schemas.microsoft.com/office/drawing/2014/main" id="{4ABF4D28-9383-FE57-2E21-BB44383048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1" t="20018" r="11569"/>
          <a:stretch/>
        </p:blipFill>
        <p:spPr bwMode="auto">
          <a:xfrm>
            <a:off x="2548618" y="4336134"/>
            <a:ext cx="2951556" cy="1377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0">
            <a:extLst>
              <a:ext uri="{FF2B5EF4-FFF2-40B4-BE49-F238E27FC236}">
                <a16:creationId xmlns:a16="http://schemas.microsoft.com/office/drawing/2014/main" id="{D7C6C8C6-DFD9-6749-BE7B-69041E64F7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0" t="20773" r="5100"/>
          <a:stretch/>
        </p:blipFill>
        <p:spPr bwMode="auto">
          <a:xfrm>
            <a:off x="2666039" y="5605669"/>
            <a:ext cx="2804160" cy="1125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BFDD23F-6912-2142-4752-8F89E065B134}"/>
              </a:ext>
            </a:extLst>
          </p:cNvPr>
          <p:cNvSpPr txBox="1"/>
          <p:nvPr/>
        </p:nvSpPr>
        <p:spPr>
          <a:xfrm>
            <a:off x="17028" y="3878414"/>
            <a:ext cx="2633490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Ранис участник, герой СВО. Приехал в отпуск и решил навестить свою школу. Встретиться с учителями и ребятами. Ранис рассказал о своей службе, о своих заслуженных наградах. Дал свои наставления ребятам. Сегодня он снова возвращается на передовую. Пожелаем Ранису здоровья, мужества, стойкости и скорейшего возвращения домой!!!!</a:t>
            </a:r>
          </a:p>
        </p:txBody>
      </p:sp>
    </p:spTree>
    <p:extLst>
      <p:ext uri="{BB962C8B-B14F-4D97-AF65-F5344CB8AC3E}">
        <p14:creationId xmlns:p14="http://schemas.microsoft.com/office/powerpoint/2010/main" val="191714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972FAA5-F94E-FBC0-6119-3EC125FD7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4D5EF43-AECB-4459-AE90-3AFB54138C76}" type="datetime1">
              <a:rPr lang="ru-RU" smtClean="0"/>
              <a:t>01.05.2024</a:t>
            </a:fld>
            <a:endParaRPr lang="en-US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467DC77-AEF9-B1DA-71EC-CA11476F2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24731"/>
      </p:ext>
    </p:extLst>
  </p:cSld>
  <p:clrMapOvr>
    <a:masterClrMapping/>
  </p:clrMapOvr>
</p:sld>
</file>

<file path=ppt/theme/theme1.xml><?xml version="1.0" encoding="utf-8"?>
<a:theme xmlns:a="http://schemas.openxmlformats.org/drawingml/2006/main" name="Пользовательские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995_TF56160789" id="{80AA9D2D-EE59-4148-A11E-A51EEE828B28}" vid="{AEAFD717-D3C8-4034-8F7E-D5220B0CCEB8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{256C7241-F54F-486E-AD39-50C5ED1B7533}tf56160789_win32</Template>
  <TotalTime>117</TotalTime>
  <Words>205</Words>
  <Application>Microsoft Office PowerPoint</Application>
  <PresentationFormat>Широкоэкранный</PresentationFormat>
  <Paragraphs>17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Arial</vt:lpstr>
      <vt:lpstr>Bookman Old Style</vt:lpstr>
      <vt:lpstr>Calibri</vt:lpstr>
      <vt:lpstr>Franklin Gothic Book</vt:lpstr>
      <vt:lpstr>Garamond</vt:lpstr>
      <vt:lpstr>Times New Roman</vt:lpstr>
      <vt:lpstr>Пользовательские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admitrieva-1984@yandex.ru</dc:creator>
  <cp:lastModifiedBy>admitrieva-1984@yandex.ru</cp:lastModifiedBy>
  <cp:revision>6</cp:revision>
  <dcterms:created xsi:type="dcterms:W3CDTF">2024-01-11T19:41:21Z</dcterms:created>
  <dcterms:modified xsi:type="dcterms:W3CDTF">2024-05-01T16:07:24Z</dcterms:modified>
</cp:coreProperties>
</file>