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41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646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71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94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218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97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349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599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34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484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58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F9202-58AF-4E20-99C2-2707F4A7DA0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E5043-73C7-4A50-AADB-632AE6819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32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432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Кибербуллинг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alt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насилие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посредством сети Интернет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: оскорбительные записки, письма, фото, сплетни, наговоры, видео. Информация распространяется очень быстро, и соответственно, также быстро создается общественное мнение.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/>
              <a:t> 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i="1" dirty="0" err="1">
                <a:latin typeface="Times New Roman" pitchFamily="18" charset="0"/>
                <a:cs typeface="Times New Roman" pitchFamily="18" charset="0"/>
              </a:rPr>
              <a:t>Бочавер</a:t>
            </a:r>
            <a:r>
              <a:rPr lang="ru-RU" altLang="ru-RU" i="1" dirty="0">
                <a:latin typeface="Times New Roman" pitchFamily="18" charset="0"/>
                <a:cs typeface="Times New Roman" pitchFamily="18" charset="0"/>
              </a:rPr>
              <a:t> А. А., </a:t>
            </a:r>
            <a:r>
              <a:rPr lang="ru-RU" altLang="ru-RU" i="1" dirty="0" err="1">
                <a:latin typeface="Times New Roman" pitchFamily="18" charset="0"/>
                <a:cs typeface="Times New Roman" pitchFamily="18" charset="0"/>
              </a:rPr>
              <a:t>Хломов</a:t>
            </a:r>
            <a:r>
              <a:rPr lang="ru-RU" altLang="ru-RU" i="1" dirty="0">
                <a:latin typeface="Times New Roman" pitchFamily="18" charset="0"/>
                <a:cs typeface="Times New Roman" pitchFamily="18" charset="0"/>
              </a:rPr>
              <a:t> К. Д. (2013) </a:t>
            </a:r>
            <a:r>
              <a:rPr lang="ru-RU" altLang="ru-RU" i="1" dirty="0" err="1"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altLang="ru-RU" i="1" dirty="0">
                <a:latin typeface="Times New Roman" pitchFamily="18" charset="0"/>
                <a:cs typeface="Times New Roman" pitchFamily="18" charset="0"/>
              </a:rPr>
              <a:t> (травля) как объект исследований и культурный феномен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59684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Киберагрессия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оскорбление, злонамеренные сообщения, сплетни, высмеивание других в интернете, при этом указывая их инициалы или фотографии, 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видеоснимки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. Присущи этому явлению также притязания, шантаж или запугивание, включая преследование. </a:t>
            </a:r>
          </a:p>
          <a:p>
            <a:pPr>
              <a:lnSpc>
                <a:spcPct val="90000"/>
              </a:lnSpc>
            </a:pP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Кибер-агрессия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технически проста в осуществлении. Интернет предоставляет новые возможности для 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оскорбленияе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 учебном заведении ребенка могут обидеть обычно только во время ее пребывания там, то через Интернет оскорбители могут достичь свою жертву в любое время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1"/>
            <a:ext cx="4140200" cy="232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057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Опасность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кибербуллинга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1" y="2214555"/>
            <a:ext cx="7693025" cy="387192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Человек, который в юном возрасте страдал от несправедливого, грубого обращения с собой, не справившись с этой проблемой самостоятельно, может на всю жизнь стать морально искалеченным. Часто именно такие люди пытаются самоутвердиться за счет слабого: мужчины - унижая своих жен и женщин вообще, женщины - относясь с пренебрежением к собственным детям, и к мужчинам, если те проявляют слабость.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Проблема в том, что </a:t>
            </a:r>
            <a:r>
              <a:rPr lang="ru-RU" alt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 родители, ни педагоги, ни сами дети часто не воспринимают </a:t>
            </a:r>
            <a:r>
              <a:rPr lang="ru-RU" alt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кибербуллинг</a:t>
            </a:r>
            <a:r>
              <a:rPr lang="ru-RU" alt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как насилие, считая его детскими шалостями или «заигрыванием»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и обращают на это внимание, только когда дело заходит слишком далеко, и появляются последствия, как для обидчика, так и для его жертвы. </a:t>
            </a:r>
          </a:p>
        </p:txBody>
      </p:sp>
    </p:spTree>
    <p:extLst>
      <p:ext uri="{BB962C8B-B14F-4D97-AF65-F5344CB8AC3E}">
        <p14:creationId xmlns:p14="http://schemas.microsoft.com/office/powerpoint/2010/main" val="978557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939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кибербуллинга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(основные принципы)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1. Работа по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выстраиванию морально-нравственных и ценностных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ориентаций у подростков – представления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об </a:t>
            </a:r>
            <a:r>
              <a:rPr lang="ru-RU" altLang="ru-RU" b="1" dirty="0" err="1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, сочувствии, сопереживании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(эти качества необходимы не только в реальной жизни, но и в «виртуальной»); «Интернет – это тоже всерьез» (слово, сказанное в сети, ранит ни чуть не меньше, чем в реальной жизни).</a:t>
            </a:r>
          </a:p>
          <a:p>
            <a:pPr>
              <a:lnSpc>
                <a:spcPct val="90000"/>
              </a:lnSpc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Переориентация с мира виртуального на мир реальный – живое общение, спорт, искусство</a:t>
            </a:r>
            <a:r>
              <a:rPr lang="ru-RU" altLang="ru-RU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7217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ребенок достигает подросткового возраста, уже поздно начинать его устанавливать: это нужно было делать намного раньше – с рождения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подростковом возрасте родитель должен стать для ребенка другом, с которым можно поделиться своими переживаниями и не бояться быть отвергнутым.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Именно чувство отверженности собственными родители может толкнуть  на такой страшный шаг, как стрельба в школе.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Любите своих детей, будьте к ним внимательны и принимайте их такими, какие они есть!</a:t>
            </a:r>
          </a:p>
          <a:p>
            <a:pPr marL="274320" indent="-274320">
              <a:buFont typeface="Wingdings 2"/>
              <a:buChar char=""/>
              <a:defRPr/>
            </a:pPr>
            <a:endParaRPr lang="ru-RU" dirty="0"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Самое важное – контакт со своим ребенком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448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2135188" y="3141663"/>
            <a:ext cx="7924800" cy="1143000"/>
          </a:xfrm>
        </p:spPr>
        <p:txBody>
          <a:bodyPr/>
          <a:lstStyle/>
          <a:p>
            <a:pPr algn="ctr"/>
            <a:r>
              <a:rPr lang="ru-RU" altLang="ru-RU"/>
              <a:t>Спасибо за внимание!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1" y="785795"/>
            <a:ext cx="7693025" cy="5300681"/>
          </a:xfrm>
        </p:spPr>
        <p:txBody>
          <a:bodyPr/>
          <a:lstStyle/>
          <a:p>
            <a:pPr algn="ctr"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РКПБ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имВ.М.Бехтерева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КСПП с ТД «Сердэш129»</a:t>
            </a:r>
          </a:p>
          <a:p>
            <a:endParaRPr lang="ru-RU" altLang="ru-RU" dirty="0" smtClean="0"/>
          </a:p>
          <a:p>
            <a:pPr algn="ctr">
              <a:buNone/>
            </a:pP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Круглосуточная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психологическая помощь :</a:t>
            </a:r>
          </a:p>
          <a:p>
            <a:pPr algn="ctr"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13-77</a:t>
            </a:r>
          </a:p>
          <a:p>
            <a:pPr algn="ctr"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8(843) 279 55 80</a:t>
            </a:r>
          </a:p>
          <a:p>
            <a:pPr algn="ctr">
              <a:buNone/>
            </a:pP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8396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453</Words>
  <Application>Microsoft Office PowerPoint</Application>
  <PresentationFormat>Широкоэкранный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Wingdings 2</vt:lpstr>
      <vt:lpstr>Тема Office</vt:lpstr>
      <vt:lpstr>Презентация PowerPoint</vt:lpstr>
      <vt:lpstr>Кибербуллинг</vt:lpstr>
      <vt:lpstr>Киберагрессия</vt:lpstr>
      <vt:lpstr>Опасность кибербуллинга</vt:lpstr>
      <vt:lpstr>Презентация PowerPoint</vt:lpstr>
      <vt:lpstr>Профилактика кибербуллинга (основные принципы)</vt:lpstr>
      <vt:lpstr>Самое важное – контакт со своим ребенком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2020-03-12T10:38:37Z</dcterms:created>
  <dcterms:modified xsi:type="dcterms:W3CDTF">2020-03-12T10:40:33Z</dcterms:modified>
</cp:coreProperties>
</file>