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332655"/>
            <a:ext cx="8784976" cy="6120681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Д</a:t>
            </a:r>
            <a:r>
              <a:rPr lang="ru-RU" b="1" dirty="0" smtClean="0"/>
              <a:t>о </a:t>
            </a:r>
            <a:r>
              <a:rPr lang="ru-RU" b="1" dirty="0"/>
              <a:t>13:00 часов 5 сентября </a:t>
            </a:r>
            <a:br>
              <a:rPr lang="ru-RU" b="1" dirty="0"/>
            </a:br>
            <a:r>
              <a:rPr lang="ru-RU" b="1" dirty="0" smtClean="0"/>
              <a:t>необходимо </a:t>
            </a:r>
            <a:r>
              <a:rPr lang="ru-RU" b="1" dirty="0"/>
              <a:t>проверить личные дела детей</a:t>
            </a:r>
            <a:br>
              <a:rPr lang="ru-RU" b="1" dirty="0"/>
            </a:br>
            <a:r>
              <a:rPr lang="ru-RU" b="1" dirty="0"/>
              <a:t>В коррекционной группе не забудьте отметить: Инвалид или сирота</a:t>
            </a:r>
            <a:br>
              <a:rPr lang="ru-RU" b="1" dirty="0"/>
            </a:br>
            <a:r>
              <a:rPr lang="ru-RU" b="1" dirty="0"/>
              <a:t>По </a:t>
            </a:r>
            <a:r>
              <a:rPr lang="ru-RU" b="1" dirty="0" smtClean="0"/>
              <a:t>данной информации МО </a:t>
            </a:r>
            <a:r>
              <a:rPr lang="ru-RU" b="1" dirty="0"/>
              <a:t>и Н РТ делает выгрузку малообеспеченных детей и детей-инвалидов! Те ученики, которых вы </a:t>
            </a:r>
            <a:r>
              <a:rPr lang="ru-RU" b="1" dirty="0" smtClean="0"/>
              <a:t>проверить </a:t>
            </a:r>
            <a:r>
              <a:rPr lang="ru-RU" b="1" dirty="0"/>
              <a:t>не успеете, субсидии получать не будут!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836932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До 13:00 часов 5 сентября  необходимо проверить личные дела детей В коррекционной группе не забудьте отметить: Инвалид или сирота По данной информации МО и Н РТ делает выгрузку малообеспеченных детей и детей-инвалидов! Те ученики, которых вы проверить не успеете, субсидии получать не будут! 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 13:00 часов 5 сентября  необходимо проверить личные дела детей В коррекционной группе не забудьте отметить: Инвалид или сирота По данной информации МО и Н РТ делает выгрузку малообеспеченных детей и детей-инвалидов! Те ученики, которых вы проверить не успеете, субсидии получать не будут! </dc:title>
  <dc:creator>Розалия</dc:creator>
  <cp:lastModifiedBy>Розалия</cp:lastModifiedBy>
  <cp:revision>1</cp:revision>
  <dcterms:created xsi:type="dcterms:W3CDTF">2014-09-05T07:29:22Z</dcterms:created>
  <dcterms:modified xsi:type="dcterms:W3CDTF">2014-09-05T07:31:48Z</dcterms:modified>
</cp:coreProperties>
</file>