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8263"/>
  <p:notesSz cx="6858000" cy="9144000"/>
  <p:defaultTextStyle>
    <a:defPPr>
      <a:defRPr lang="ru-RU"/>
    </a:defPPr>
    <a:lvl1pPr marL="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64" d="100"/>
          <a:sy n="164" d="100"/>
        </p:scale>
        <p:origin x="-114" y="-72"/>
      </p:cViewPr>
      <p:guideLst>
        <p:guide orient="horz" pos="162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70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80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80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195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8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72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4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95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70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1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5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5574-FB8F-4A50-917E-0F10C53CA873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A9599-9273-49DC-9A78-0B00EB193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39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42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0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етская безопасность в интернет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1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7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0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3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79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5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3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35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38700" y="419101"/>
            <a:ext cx="260985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cs typeface="Times New Roman" panose="02020603050405020304" pitchFamily="18" charset="0"/>
              </a:rPr>
              <a:t>сообщества</a:t>
            </a:r>
            <a:endParaRPr lang="ru-RU" sz="3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26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83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1</Words>
  <Application>Microsoft Office PowerPoint</Application>
  <PresentationFormat>Произвольный</PresentationFormat>
  <Paragraphs>1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132</cp:lastModifiedBy>
  <cp:revision>10</cp:revision>
  <dcterms:created xsi:type="dcterms:W3CDTF">2022-02-25T13:53:16Z</dcterms:created>
  <dcterms:modified xsi:type="dcterms:W3CDTF">2022-03-25T07:21:20Z</dcterms:modified>
</cp:coreProperties>
</file>