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58" r:id="rId4"/>
  </p:sldIdLst>
  <p:sldSz cx="9144000" cy="6858000" type="screen4x3"/>
  <p:notesSz cx="6888163" cy="100203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7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3156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742C801-2EE3-44F8-987D-3F2E6719AD50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1A854E0-09CA-4584-BCE9-AD4A65EE33B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854E0-09CA-4584-BCE9-AD4A65EE33B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5788" y="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19812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/>
              <a:t>Тутаева Светлана Николаевна</a:t>
            </a:r>
          </a:p>
          <a:p>
            <a:pPr algn="ctr"/>
            <a:r>
              <a:rPr lang="ru-RU" sz="1400" b="1" i="1" dirty="0" smtClean="0"/>
              <a:t>учитель  </a:t>
            </a:r>
          </a:p>
          <a:p>
            <a:pPr algn="ctr"/>
            <a:r>
              <a:rPr lang="ru-RU" sz="1400" b="1" i="1" dirty="0" smtClean="0"/>
              <a:t>русского языка </a:t>
            </a:r>
          </a:p>
          <a:p>
            <a:pPr algn="ctr"/>
            <a:endParaRPr lang="ru-RU" sz="12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28800"/>
            <a:ext cx="19812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Нагрудный знак «За заслуги в образовании» </a:t>
            </a:r>
            <a:r>
              <a:rPr lang="ru-RU" sz="2800" dirty="0" err="1" smtClean="0"/>
              <a:t>м</a:t>
            </a:r>
            <a:r>
              <a:rPr lang="ru-RU" sz="2000" b="1" dirty="0" err="1" smtClean="0">
                <a:solidFill>
                  <a:schemeClr val="tx1"/>
                </a:solidFill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</a:rPr>
              <a:t> и Н РТ,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2014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81200" y="76200"/>
            <a:ext cx="25146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95800" y="0"/>
            <a:ext cx="20574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/>
          </a:p>
          <a:p>
            <a:pPr algn="ctr"/>
            <a:r>
              <a:rPr lang="ru-RU" sz="2000" b="1" i="1" dirty="0" smtClean="0"/>
              <a:t>Новикова Лариса Владимировна</a:t>
            </a:r>
          </a:p>
          <a:p>
            <a:pPr algn="ctr"/>
            <a:r>
              <a:rPr lang="ru-RU" sz="1400" b="1" i="1" dirty="0" smtClean="0"/>
              <a:t>учитель  </a:t>
            </a:r>
          </a:p>
          <a:p>
            <a:pPr algn="ctr"/>
            <a:r>
              <a:rPr lang="ru-RU" sz="1400" b="1" i="1" dirty="0" smtClean="0"/>
              <a:t>английского языка </a:t>
            </a:r>
          </a:p>
          <a:p>
            <a:pPr algn="ctr"/>
            <a:r>
              <a:rPr lang="ru-RU" sz="1400" b="1" i="1" dirty="0" smtClean="0"/>
              <a:t> </a:t>
            </a:r>
          </a:p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95800" y="1828800"/>
            <a:ext cx="20574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Нагрудный знак «За заслуги в образовании» </a:t>
            </a:r>
            <a:r>
              <a:rPr lang="ru-RU" sz="2800" dirty="0" err="1" smtClean="0"/>
              <a:t>м</a:t>
            </a:r>
            <a:r>
              <a:rPr lang="ru-RU" sz="2000" b="1" dirty="0" err="1" smtClean="0">
                <a:solidFill>
                  <a:schemeClr val="tx1"/>
                </a:solidFill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</a:rPr>
              <a:t> и Н РТ,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2019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53200" y="0"/>
            <a:ext cx="25908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Comp\Desktop\IMG_20230214_1129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0"/>
            <a:ext cx="2539723" cy="3352800"/>
          </a:xfrm>
          <a:prstGeom prst="rect">
            <a:avLst/>
          </a:prstGeom>
          <a:noFill/>
        </p:spPr>
      </p:pic>
      <p:pic>
        <p:nvPicPr>
          <p:cNvPr id="1027" name="Picture 3" descr="C:\Users\Comp\Desktop\IMG_20230214_1127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200400"/>
            <a:ext cx="1476375" cy="1543034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0"/>
            <a:ext cx="25908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 descr="C:\Users\Comp\Desktop\IMG_20230214_1127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3276600"/>
            <a:ext cx="1476375" cy="1543034"/>
          </a:xfrm>
          <a:prstGeom prst="rect">
            <a:avLst/>
          </a:prstGeom>
          <a:noFill/>
        </p:spPr>
      </p:pic>
      <p:pic>
        <p:nvPicPr>
          <p:cNvPr id="17" name="Picture 3" descr="C:\Users\Comp\Desktop\IMG_20230214_1127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3268164"/>
            <a:ext cx="1476375" cy="1543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5788" y="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19812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err="1" smtClean="0"/>
              <a:t>Шарифуллина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Энждекай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Юнусовна</a:t>
            </a:r>
            <a:endParaRPr lang="ru-RU" sz="2000" b="1" i="1" dirty="0" smtClean="0"/>
          </a:p>
          <a:p>
            <a:pPr algn="ctr"/>
            <a:r>
              <a:rPr lang="ru-RU" sz="1100" b="1" i="1" dirty="0" smtClean="0"/>
              <a:t> директор </a:t>
            </a:r>
          </a:p>
          <a:p>
            <a:pPr algn="ctr"/>
            <a:r>
              <a:rPr lang="ru-RU" sz="1100" dirty="0" smtClean="0"/>
              <a:t>МБОУ «</a:t>
            </a:r>
            <a:r>
              <a:rPr lang="ru-RU" sz="1100" dirty="0" err="1" smtClean="0"/>
              <a:t>Юлдузская</a:t>
            </a:r>
            <a:r>
              <a:rPr lang="ru-RU" sz="1100" dirty="0" smtClean="0"/>
              <a:t> СОШ»</a:t>
            </a:r>
            <a:endParaRPr lang="ru-RU" sz="11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28800"/>
            <a:ext cx="19812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Нагрудный знак «За заслуги в образовании» </a:t>
            </a:r>
            <a:r>
              <a:rPr lang="ru-RU" sz="2800" dirty="0" err="1" smtClean="0"/>
              <a:t>м</a:t>
            </a:r>
            <a:r>
              <a:rPr lang="ru-RU" sz="2000" b="1" dirty="0" err="1" smtClean="0">
                <a:solidFill>
                  <a:schemeClr val="tx1"/>
                </a:solidFill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</a:rPr>
              <a:t> и Н РТ,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2021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81200" y="0"/>
            <a:ext cx="25146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95800" y="0"/>
            <a:ext cx="20574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/>
          </a:p>
          <a:p>
            <a:pPr algn="ctr"/>
            <a:endParaRPr lang="ru-RU" sz="2000" b="1" i="1" dirty="0" smtClean="0"/>
          </a:p>
          <a:p>
            <a:pPr algn="ctr"/>
            <a:r>
              <a:rPr lang="ru-RU" sz="2000" b="1" i="1" dirty="0" err="1" smtClean="0"/>
              <a:t>Шарифуллина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Альмира</a:t>
            </a:r>
            <a:endParaRPr lang="ru-RU" sz="2000" b="1" i="1" dirty="0" smtClean="0"/>
          </a:p>
          <a:p>
            <a:pPr algn="ctr"/>
            <a:r>
              <a:rPr lang="ru-RU" sz="2000" b="1" i="1" dirty="0" err="1" smtClean="0"/>
              <a:t>Инзилевна</a:t>
            </a:r>
            <a:endParaRPr lang="ru-RU" sz="2000" b="1" i="1" dirty="0" smtClean="0"/>
          </a:p>
          <a:p>
            <a:pPr algn="ctr"/>
            <a:r>
              <a:rPr lang="ru-RU" sz="1100" b="1" i="1" dirty="0" smtClean="0"/>
              <a:t>учитель  </a:t>
            </a:r>
          </a:p>
          <a:p>
            <a:pPr algn="ctr"/>
            <a:r>
              <a:rPr lang="ru-RU" sz="1100" b="1" i="1" dirty="0" smtClean="0"/>
              <a:t>истории</a:t>
            </a:r>
          </a:p>
          <a:p>
            <a:pPr algn="ctr"/>
            <a:r>
              <a:rPr lang="ru-RU" sz="1100" b="1" i="1" dirty="0" smtClean="0"/>
              <a:t> и обществознания </a:t>
            </a:r>
          </a:p>
          <a:p>
            <a:pPr algn="ctr"/>
            <a:r>
              <a:rPr lang="ru-RU" sz="2000" b="1" i="1" dirty="0" smtClean="0"/>
              <a:t> </a:t>
            </a:r>
          </a:p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95800" y="1828800"/>
            <a:ext cx="20574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Нагрудный знак «За заслуги в образовании» </a:t>
            </a:r>
            <a:r>
              <a:rPr lang="ru-RU" sz="2800" dirty="0" err="1" smtClean="0"/>
              <a:t>м</a:t>
            </a:r>
            <a:r>
              <a:rPr lang="ru-RU" sz="2000" b="1" dirty="0" err="1" smtClean="0">
                <a:solidFill>
                  <a:schemeClr val="tx1"/>
                </a:solidFill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</a:rPr>
              <a:t> и Н РТ,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2022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53200" y="0"/>
            <a:ext cx="25908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5575" y="0"/>
            <a:ext cx="26384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3" descr="C:\Users\Comp\Desktop\IMG_20230214_1127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3200400"/>
            <a:ext cx="1476375" cy="1543034"/>
          </a:xfrm>
          <a:prstGeom prst="rect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0"/>
            <a:ext cx="25336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 descr="C:\Users\Comp\Desktop\IMG_20230214_1127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124200"/>
            <a:ext cx="1476375" cy="1543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5788" y="0"/>
            <a:ext cx="45682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19812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/>
          </a:p>
          <a:p>
            <a:pPr algn="ctr"/>
            <a:r>
              <a:rPr lang="ru-RU" sz="2400" b="1" i="1" dirty="0" err="1" smtClean="0"/>
              <a:t>Заббарова</a:t>
            </a:r>
            <a:r>
              <a:rPr lang="ru-RU" sz="2400" b="1" i="1" dirty="0" smtClean="0"/>
              <a:t> </a:t>
            </a:r>
            <a:r>
              <a:rPr lang="ru-RU" sz="2400" b="1" i="1" smtClean="0"/>
              <a:t>Наталья Геннадьевна</a:t>
            </a:r>
            <a:endParaRPr lang="ru-RU" sz="2400" b="1" i="1" dirty="0" smtClean="0"/>
          </a:p>
          <a:p>
            <a:pPr algn="ctr"/>
            <a:r>
              <a:rPr lang="ru-RU" sz="1100" b="1" i="1" dirty="0" smtClean="0"/>
              <a:t>учитель 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ма</a:t>
            </a:r>
            <a:r>
              <a:rPr lang="ru-RU" sz="1100" b="1" i="1" dirty="0" smtClean="0"/>
              <a:t>тематики и информатики</a:t>
            </a:r>
          </a:p>
          <a:p>
            <a:pPr algn="ctr"/>
            <a:endParaRPr lang="ru-RU" sz="24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28800"/>
            <a:ext cx="19812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Знак отличия  «Почетный  наставник» </a:t>
            </a:r>
          </a:p>
          <a:p>
            <a:pPr algn="ctr"/>
            <a:r>
              <a:rPr lang="ru-RU" sz="2800" dirty="0" err="1" smtClean="0"/>
              <a:t>м</a:t>
            </a:r>
            <a:r>
              <a:rPr lang="ru-RU" sz="2000" b="1" dirty="0" err="1" smtClean="0">
                <a:solidFill>
                  <a:schemeClr val="tx1"/>
                </a:solidFill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</a:rPr>
              <a:t> и Н РТ,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2022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81200" y="0"/>
            <a:ext cx="25146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95800" y="0"/>
            <a:ext cx="2057400" cy="1828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/>
          </a:p>
          <a:p>
            <a:pPr algn="ctr"/>
            <a:r>
              <a:rPr lang="ru-RU" sz="2000" b="1" i="1" dirty="0" smtClean="0"/>
              <a:t>Ермолаева </a:t>
            </a:r>
            <a:r>
              <a:rPr lang="ru-RU" sz="2000" b="1" i="1" dirty="0" err="1" smtClean="0"/>
              <a:t>Нафиса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Исмагиловна</a:t>
            </a:r>
            <a:endParaRPr lang="ru-RU" sz="2000" b="1" i="1" dirty="0" smtClean="0"/>
          </a:p>
          <a:p>
            <a:pPr algn="ctr"/>
            <a:r>
              <a:rPr lang="ru-RU" sz="1200" b="1" i="1" dirty="0" smtClean="0"/>
              <a:t>учитель  </a:t>
            </a:r>
          </a:p>
          <a:p>
            <a:pPr algn="ctr"/>
            <a:r>
              <a:rPr lang="ru-RU" sz="1200" b="1" i="1" dirty="0" smtClean="0"/>
              <a:t>технологии </a:t>
            </a:r>
          </a:p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95800" y="1828800"/>
            <a:ext cx="20574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Почетная грамота </a:t>
            </a:r>
          </a:p>
          <a:p>
            <a:pPr algn="ctr"/>
            <a:r>
              <a:rPr lang="ru-RU" sz="2800" dirty="0" smtClean="0"/>
              <a:t>М</a:t>
            </a:r>
            <a:r>
              <a:rPr lang="ru-RU" sz="2000" b="1" dirty="0" smtClean="0">
                <a:solidFill>
                  <a:schemeClr val="tx1"/>
                </a:solidFill>
              </a:rPr>
              <a:t>инистерства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Просвещения России,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2022 года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53200" y="0"/>
            <a:ext cx="25908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0"/>
            <a:ext cx="26289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 descr="https://edu.tatar.ru/upload/anketas/1576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0"/>
            <a:ext cx="259080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3200400"/>
            <a:ext cx="1143000" cy="145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362" y="2704219"/>
            <a:ext cx="1336827" cy="19258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1613" y="3200400"/>
            <a:ext cx="1368843" cy="1431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126</Words>
  <Application>Microsoft Office PowerPoint</Application>
  <PresentationFormat>Экран (4:3)</PresentationFormat>
  <Paragraphs>43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Лариса</cp:lastModifiedBy>
  <cp:revision>20</cp:revision>
  <cp:lastPrinted>2023-02-15T15:25:40Z</cp:lastPrinted>
  <dcterms:created xsi:type="dcterms:W3CDTF">2023-02-13T07:49:41Z</dcterms:created>
  <dcterms:modified xsi:type="dcterms:W3CDTF">2023-03-13T09:58:47Z</dcterms:modified>
</cp:coreProperties>
</file>