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6" r:id="rId9"/>
    <p:sldId id="267" r:id="rId10"/>
    <p:sldId id="260" r:id="rId11"/>
  </p:sldIdLst>
  <p:sldSz cx="9144000" cy="6858000" type="screen4x3"/>
  <p:notesSz cx="6858000" cy="9144000"/>
  <p:custDataLst>
    <p:tags r:id="rId1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1565" y="-16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63888" y="9024"/>
            <a:ext cx="5328592" cy="1470025"/>
          </a:xfrm>
        </p:spPr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2040" y="1628800"/>
            <a:ext cx="421196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C285B-492C-4813-8762-13F83E371B23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39B6-C4EB-4D2C-87EC-703A5F2369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5158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C285B-492C-4813-8762-13F83E371B23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39B6-C4EB-4D2C-87EC-703A5F2369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6899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C285B-492C-4813-8762-13F83E371B23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39B6-C4EB-4D2C-87EC-703A5F2369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8558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C285B-492C-4813-8762-13F83E371B23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39B6-C4EB-4D2C-87EC-703A5F2369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4749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C285B-492C-4813-8762-13F83E371B23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39B6-C4EB-4D2C-87EC-703A5F2369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1842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C285B-492C-4813-8762-13F83E371B23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39B6-C4EB-4D2C-87EC-703A5F2369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9357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C285B-492C-4813-8762-13F83E371B23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39B6-C4EB-4D2C-87EC-703A5F2369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3938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C285B-492C-4813-8762-13F83E371B23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39B6-C4EB-4D2C-87EC-703A5F2369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6792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C285B-492C-4813-8762-13F83E371B23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39B6-C4EB-4D2C-87EC-703A5F2369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6512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C285B-492C-4813-8762-13F83E371B23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39B6-C4EB-4D2C-87EC-703A5F2369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2656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C285B-492C-4813-8762-13F83E371B23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239B6-C4EB-4D2C-87EC-703A5F2369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0255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274638"/>
            <a:ext cx="69231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988840"/>
            <a:ext cx="8229600" cy="4137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C285B-492C-4813-8762-13F83E371B23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239B6-C4EB-4D2C-87EC-703A5F23697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947186" y="6485374"/>
            <a:ext cx="3206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4"/>
              </a:rPr>
              <a:t>http://presentation-creation.ru/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1775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9024"/>
            <a:ext cx="8928992" cy="1470025"/>
          </a:xfrm>
        </p:spPr>
        <p:txBody>
          <a:bodyPr/>
          <a:lstStyle/>
          <a:p>
            <a:r>
              <a:rPr lang="ru-RU" dirty="0" smtClean="0"/>
              <a:t>МБОУ «</a:t>
            </a:r>
            <a:r>
              <a:rPr lang="ru-RU" dirty="0" err="1" smtClean="0"/>
              <a:t>Большешемякинская</a:t>
            </a:r>
            <a:r>
              <a:rPr lang="ru-RU" dirty="0" smtClean="0"/>
              <a:t> СОШ»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492896"/>
            <a:ext cx="9144000" cy="2592288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Приготовление в школьной столовой горячего завтрака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419782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Повар- </a:t>
            </a:r>
            <a:r>
              <a:rPr lang="ru-RU" sz="2400" dirty="0" err="1" smtClean="0"/>
              <a:t>Тухтаркина</a:t>
            </a:r>
            <a:r>
              <a:rPr lang="ru-RU" sz="2400" dirty="0" smtClean="0"/>
              <a:t> Г.Н.,</a:t>
            </a:r>
            <a:br>
              <a:rPr lang="ru-RU" sz="2400" dirty="0" smtClean="0"/>
            </a:br>
            <a:r>
              <a:rPr lang="ru-RU" sz="2400" dirty="0" smtClean="0"/>
              <a:t>подсобный рабочий- </a:t>
            </a:r>
            <a:r>
              <a:rPr lang="ru-RU" sz="2400" dirty="0" smtClean="0"/>
              <a:t>Карпова Е.В.</a:t>
            </a:r>
            <a:endParaRPr lang="ru-RU" sz="2400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gray">
          <a:xfrm>
            <a:off x="1222375" y="3905399"/>
            <a:ext cx="6653213" cy="1019175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EFFFF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gray">
          <a:xfrm flipV="1">
            <a:off x="1393825" y="3235474"/>
            <a:ext cx="6397625" cy="661987"/>
          </a:xfrm>
          <a:custGeom>
            <a:avLst/>
            <a:gdLst>
              <a:gd name="G0" fmla="+- 3813 0 0"/>
              <a:gd name="G1" fmla="+- 21600 0 3813"/>
              <a:gd name="G2" fmla="*/ 3813 1 2"/>
              <a:gd name="G3" fmla="+- 21600 0 G2"/>
              <a:gd name="G4" fmla="+/ 3813 21600 2"/>
              <a:gd name="G5" fmla="+/ G1 0 2"/>
              <a:gd name="G6" fmla="*/ 21600 21600 3813"/>
              <a:gd name="G7" fmla="*/ G6 1 2"/>
              <a:gd name="G8" fmla="+- 21600 0 G7"/>
              <a:gd name="G9" fmla="*/ 21600 1 2"/>
              <a:gd name="G10" fmla="+- 3813 0 G9"/>
              <a:gd name="G11" fmla="?: G10 G8 0"/>
              <a:gd name="G12" fmla="?: G10 G7 21600"/>
              <a:gd name="T0" fmla="*/ 19693 w 21600"/>
              <a:gd name="T1" fmla="*/ 10800 h 21600"/>
              <a:gd name="T2" fmla="*/ 10800 w 21600"/>
              <a:gd name="T3" fmla="*/ 21600 h 21600"/>
              <a:gd name="T4" fmla="*/ 1907 w 21600"/>
              <a:gd name="T5" fmla="*/ 10800 h 21600"/>
              <a:gd name="T6" fmla="*/ 10800 w 21600"/>
              <a:gd name="T7" fmla="*/ 0 h 21600"/>
              <a:gd name="T8" fmla="*/ 3707 w 21600"/>
              <a:gd name="T9" fmla="*/ 3707 h 21600"/>
              <a:gd name="T10" fmla="*/ 17893 w 21600"/>
              <a:gd name="T11" fmla="*/ 178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813" y="21600"/>
                </a:lnTo>
                <a:lnTo>
                  <a:pt x="17787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alpha val="39999"/>
                </a:schemeClr>
              </a:gs>
              <a:gs pos="100000">
                <a:schemeClr val="accent2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gray">
          <a:xfrm flipV="1">
            <a:off x="1296988" y="1643211"/>
            <a:ext cx="6502400" cy="665163"/>
          </a:xfrm>
          <a:custGeom>
            <a:avLst/>
            <a:gdLst>
              <a:gd name="G0" fmla="+- 3813 0 0"/>
              <a:gd name="G1" fmla="+- 21600 0 3813"/>
              <a:gd name="G2" fmla="*/ 3813 1 2"/>
              <a:gd name="G3" fmla="+- 21600 0 G2"/>
              <a:gd name="G4" fmla="+/ 3813 21600 2"/>
              <a:gd name="G5" fmla="+/ G1 0 2"/>
              <a:gd name="G6" fmla="*/ 21600 21600 3813"/>
              <a:gd name="G7" fmla="*/ G6 1 2"/>
              <a:gd name="G8" fmla="+- 21600 0 G7"/>
              <a:gd name="G9" fmla="*/ 21600 1 2"/>
              <a:gd name="G10" fmla="+- 3813 0 G9"/>
              <a:gd name="G11" fmla="?: G10 G8 0"/>
              <a:gd name="G12" fmla="?: G10 G7 21600"/>
              <a:gd name="T0" fmla="*/ 19693 w 21600"/>
              <a:gd name="T1" fmla="*/ 10800 h 21600"/>
              <a:gd name="T2" fmla="*/ 10800 w 21600"/>
              <a:gd name="T3" fmla="*/ 21600 h 21600"/>
              <a:gd name="T4" fmla="*/ 1907 w 21600"/>
              <a:gd name="T5" fmla="*/ 10800 h 21600"/>
              <a:gd name="T6" fmla="*/ 10800 w 21600"/>
              <a:gd name="T7" fmla="*/ 0 h 21600"/>
              <a:gd name="T8" fmla="*/ 3707 w 21600"/>
              <a:gd name="T9" fmla="*/ 3707 h 21600"/>
              <a:gd name="T10" fmla="*/ 17893 w 21600"/>
              <a:gd name="T11" fmla="*/ 178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813" y="21600"/>
                </a:lnTo>
                <a:lnTo>
                  <a:pt x="17787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alpha val="39999"/>
                </a:schemeClr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gray">
          <a:xfrm flipV="1">
            <a:off x="1349375" y="4754711"/>
            <a:ext cx="6475413" cy="665163"/>
          </a:xfrm>
          <a:custGeom>
            <a:avLst/>
            <a:gdLst>
              <a:gd name="G0" fmla="+- 3813 0 0"/>
              <a:gd name="G1" fmla="+- 21600 0 3813"/>
              <a:gd name="G2" fmla="*/ 3813 1 2"/>
              <a:gd name="G3" fmla="+- 21600 0 G2"/>
              <a:gd name="G4" fmla="+/ 3813 21600 2"/>
              <a:gd name="G5" fmla="+/ G1 0 2"/>
              <a:gd name="G6" fmla="*/ 21600 21600 3813"/>
              <a:gd name="G7" fmla="*/ G6 1 2"/>
              <a:gd name="G8" fmla="+- 21600 0 G7"/>
              <a:gd name="G9" fmla="*/ 21600 1 2"/>
              <a:gd name="G10" fmla="+- 3813 0 G9"/>
              <a:gd name="G11" fmla="?: G10 G8 0"/>
              <a:gd name="G12" fmla="?: G10 G7 21600"/>
              <a:gd name="T0" fmla="*/ 19693 w 21600"/>
              <a:gd name="T1" fmla="*/ 10800 h 21600"/>
              <a:gd name="T2" fmla="*/ 10800 w 21600"/>
              <a:gd name="T3" fmla="*/ 21600 h 21600"/>
              <a:gd name="T4" fmla="*/ 1907 w 21600"/>
              <a:gd name="T5" fmla="*/ 10800 h 21600"/>
              <a:gd name="T6" fmla="*/ 10800 w 21600"/>
              <a:gd name="T7" fmla="*/ 0 h 21600"/>
              <a:gd name="T8" fmla="*/ 3707 w 21600"/>
              <a:gd name="T9" fmla="*/ 3707 h 21600"/>
              <a:gd name="T10" fmla="*/ 17893 w 21600"/>
              <a:gd name="T11" fmla="*/ 178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813" y="21600"/>
                </a:lnTo>
                <a:lnTo>
                  <a:pt x="17787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alpha val="39999"/>
                </a:schemeClr>
              </a:gs>
              <a:gs pos="100000">
                <a:schemeClr val="hlink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9" descr="Pictur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1285852" y="2285992"/>
            <a:ext cx="674688" cy="574675"/>
          </a:xfrm>
          <a:prstGeom prst="rect">
            <a:avLst/>
          </a:prstGeom>
          <a:noFill/>
        </p:spPr>
      </p:pic>
      <p:pic>
        <p:nvPicPr>
          <p:cNvPr id="10" name="Picture 10" descr="Pictur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1273175" y="3951436"/>
            <a:ext cx="676275" cy="573088"/>
          </a:xfrm>
          <a:prstGeom prst="rect">
            <a:avLst/>
          </a:prstGeom>
          <a:noFill/>
        </p:spPr>
      </p:pic>
      <p:pic>
        <p:nvPicPr>
          <p:cNvPr id="11" name="Picture 11" descr="Pictur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1277938" y="5462736"/>
            <a:ext cx="674687" cy="573088"/>
          </a:xfrm>
          <a:prstGeom prst="rect">
            <a:avLst/>
          </a:prstGeom>
          <a:noFill/>
        </p:spPr>
      </p:pic>
      <p:sp>
        <p:nvSpPr>
          <p:cNvPr id="13" name="AutoShape 13"/>
          <p:cNvSpPr>
            <a:spLocks noChangeArrowheads="1"/>
          </p:cNvSpPr>
          <p:nvPr/>
        </p:nvSpPr>
        <p:spPr bwMode="gray">
          <a:xfrm>
            <a:off x="1706563" y="3697436"/>
            <a:ext cx="5791200" cy="457200"/>
          </a:xfrm>
          <a:prstGeom prst="roundRect">
            <a:avLst>
              <a:gd name="adj" fmla="val 16667"/>
            </a:avLst>
          </a:prstGeom>
          <a:solidFill>
            <a:srgbClr val="FEFFFF"/>
          </a:soli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gray">
          <a:xfrm>
            <a:off x="1706563" y="5199211"/>
            <a:ext cx="5791200" cy="457200"/>
          </a:xfrm>
          <a:prstGeom prst="roundRect">
            <a:avLst>
              <a:gd name="adj" fmla="val 16667"/>
            </a:avLst>
          </a:prstGeom>
          <a:solidFill>
            <a:srgbClr val="FEFFFF"/>
          </a:solidFill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gray">
          <a:xfrm>
            <a:off x="1630363" y="4234011"/>
            <a:ext cx="6019800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600" b="1" dirty="0">
                <a:solidFill>
                  <a:srgbClr val="FEFFFF"/>
                </a:solidFill>
              </a:rPr>
              <a:t>- </a:t>
            </a:r>
            <a:r>
              <a:rPr lang="ru-RU" sz="1600" b="1" dirty="0" smtClean="0">
                <a:solidFill>
                  <a:srgbClr val="FEFFFF"/>
                </a:solidFill>
              </a:rPr>
              <a:t>Подробное </a:t>
            </a:r>
            <a:r>
              <a:rPr lang="ru-RU" sz="1600" dirty="0" smtClean="0">
                <a:solidFill>
                  <a:srgbClr val="FEFFFF"/>
                </a:solidFill>
              </a:rPr>
              <a:t>описание блока информации, детализация представленной позиции</a:t>
            </a:r>
            <a:r>
              <a:rPr lang="en-US" sz="1600" dirty="0" smtClean="0">
                <a:solidFill>
                  <a:srgbClr val="FEFFFF"/>
                </a:solidFill>
              </a:rPr>
              <a:t>.</a:t>
            </a:r>
            <a:endParaRPr lang="en-US" sz="1600" dirty="0">
              <a:solidFill>
                <a:srgbClr val="FEFFFF"/>
              </a:solidFill>
            </a:endParaRPr>
          </a:p>
        </p:txBody>
      </p:sp>
      <p:sp>
        <p:nvSpPr>
          <p:cNvPr id="19" name="Rectangle 19"/>
          <p:cNvSpPr>
            <a:spLocks noChangeArrowheads="1"/>
          </p:cNvSpPr>
          <p:nvPr/>
        </p:nvSpPr>
        <p:spPr bwMode="gray">
          <a:xfrm>
            <a:off x="2087563" y="3706961"/>
            <a:ext cx="5029200" cy="402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b="1" dirty="0" smtClean="0">
                <a:solidFill>
                  <a:schemeClr val="accent2"/>
                </a:solidFill>
              </a:rPr>
              <a:t>Заголовок блока информации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gray">
          <a:xfrm>
            <a:off x="2087563" y="5210324"/>
            <a:ext cx="5029200" cy="402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b="1" dirty="0" smtClean="0">
                <a:solidFill>
                  <a:schemeClr val="hlink"/>
                </a:solidFill>
              </a:rPr>
              <a:t>Заголовок блока информации</a:t>
            </a:r>
            <a:endParaRPr lang="en-US" b="1" dirty="0">
              <a:solidFill>
                <a:schemeClr val="hlink"/>
              </a:solidFill>
            </a:endParaRPr>
          </a:p>
        </p:txBody>
      </p:sp>
      <p:sp>
        <p:nvSpPr>
          <p:cNvPr id="9218" name="AutoShape 2" descr="C:\Users\User\Pictures\%D0%A8%D0%9A%D0%9E%D0%9B%D0%AC%D0%9D%D0%90%D0%AF %D0%A1%D0%A2%D0%9E%D0%9B%D0%9E%D0%92%D0%90%D0%AF\46fa0a6c-ed1b-4a0b-9546-0903ede591f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C:\Users\User\Pictures\%D0%A8%D0%9A%D0%9E%D0%9B%D0%AC%D0%9D%D0%90%D0%AF %D0%A1%D0%A2%D0%9E%D0%9B%D0%9E%D0%92%D0%90%D0%AF\46fa0a6c-ed1b-4a0b-9546-0903ede591f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2" name="Picture 6" descr="C:\Users\User\Pictures\ШКОЛЬНАЯ СТОЛОВАЯ\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143116"/>
            <a:ext cx="8392999" cy="38782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4666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74638"/>
            <a:ext cx="7972452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Горячий завтрак для </a:t>
            </a:r>
            <a:br>
              <a:rPr lang="ru-RU" dirty="0" smtClean="0"/>
            </a:br>
            <a:r>
              <a:rPr lang="ru-RU" dirty="0" smtClean="0"/>
              <a:t>1-4 классов.</a:t>
            </a:r>
            <a:endParaRPr lang="ru-RU" dirty="0"/>
          </a:p>
        </p:txBody>
      </p:sp>
      <p:sp>
        <p:nvSpPr>
          <p:cNvPr id="3" name="Oval 4"/>
          <p:cNvSpPr>
            <a:spLocks noChangeArrowheads="1"/>
          </p:cNvSpPr>
          <p:nvPr/>
        </p:nvSpPr>
        <p:spPr bwMode="gray">
          <a:xfrm>
            <a:off x="2744788" y="2482472"/>
            <a:ext cx="3956050" cy="3881437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gray">
          <a:xfrm>
            <a:off x="2962275" y="2688847"/>
            <a:ext cx="3490913" cy="3490912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gray">
          <a:xfrm>
            <a:off x="3178175" y="3015872"/>
            <a:ext cx="2973388" cy="2973387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8193" name="Picture 1" descr="C:\Users\User\Pictures\ШКОЛЬНАЯ СТОЛОВАЯ\IMG_20260420_1029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1428736"/>
            <a:ext cx="3929090" cy="52387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1008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Котлеты мясные (1-4 </a:t>
            </a:r>
            <a:r>
              <a:rPr lang="ru-RU" dirty="0" err="1" smtClean="0"/>
              <a:t>кл</a:t>
            </a:r>
            <a:r>
              <a:rPr lang="ru-RU" dirty="0" smtClean="0"/>
              <a:t>.)</a:t>
            </a:r>
            <a:endParaRPr lang="ru-RU" dirty="0"/>
          </a:p>
        </p:txBody>
      </p:sp>
      <p:sp>
        <p:nvSpPr>
          <p:cNvPr id="3" name="Freeform 3"/>
          <p:cNvSpPr>
            <a:spLocks/>
          </p:cNvSpPr>
          <p:nvPr/>
        </p:nvSpPr>
        <p:spPr bwMode="gray">
          <a:xfrm>
            <a:off x="2336800" y="3984774"/>
            <a:ext cx="1900238" cy="13763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2" y="202"/>
              </a:cxn>
              <a:cxn ang="0">
                <a:pos x="577" y="202"/>
              </a:cxn>
              <a:cxn ang="0">
                <a:pos x="637" y="249"/>
              </a:cxn>
              <a:cxn ang="0">
                <a:pos x="639" y="402"/>
              </a:cxn>
              <a:cxn ang="0">
                <a:pos x="598" y="400"/>
              </a:cxn>
              <a:cxn ang="0">
                <a:pos x="669" y="532"/>
              </a:cxn>
              <a:cxn ang="0">
                <a:pos x="735" y="402"/>
              </a:cxn>
              <a:cxn ang="0">
                <a:pos x="696" y="402"/>
              </a:cxn>
              <a:cxn ang="0">
                <a:pos x="694" y="226"/>
              </a:cxn>
              <a:cxn ang="0">
                <a:pos x="616" y="150"/>
              </a:cxn>
              <a:cxn ang="0">
                <a:pos x="335" y="149"/>
              </a:cxn>
              <a:cxn ang="0">
                <a:pos x="69" y="0"/>
              </a:cxn>
              <a:cxn ang="0">
                <a:pos x="0" y="0"/>
              </a:cxn>
            </a:cxnLst>
            <a:rect l="0" t="0" r="r" b="b"/>
            <a:pathLst>
              <a:path w="735" h="532">
                <a:moveTo>
                  <a:pt x="0" y="0"/>
                </a:moveTo>
                <a:cubicBezTo>
                  <a:pt x="0" y="0"/>
                  <a:pt x="85" y="216"/>
                  <a:pt x="382" y="202"/>
                </a:cubicBezTo>
                <a:cubicBezTo>
                  <a:pt x="479" y="202"/>
                  <a:pt x="577" y="202"/>
                  <a:pt x="577" y="202"/>
                </a:cubicBezTo>
                <a:cubicBezTo>
                  <a:pt x="577" y="202"/>
                  <a:pt x="639" y="201"/>
                  <a:pt x="637" y="249"/>
                </a:cubicBezTo>
                <a:cubicBezTo>
                  <a:pt x="638" y="325"/>
                  <a:pt x="639" y="402"/>
                  <a:pt x="639" y="402"/>
                </a:cubicBezTo>
                <a:lnTo>
                  <a:pt x="598" y="400"/>
                </a:lnTo>
                <a:lnTo>
                  <a:pt x="669" y="532"/>
                </a:lnTo>
                <a:lnTo>
                  <a:pt x="735" y="402"/>
                </a:lnTo>
                <a:lnTo>
                  <a:pt x="696" y="402"/>
                </a:lnTo>
                <a:cubicBezTo>
                  <a:pt x="696" y="402"/>
                  <a:pt x="695" y="314"/>
                  <a:pt x="694" y="226"/>
                </a:cubicBezTo>
                <a:cubicBezTo>
                  <a:pt x="687" y="160"/>
                  <a:pt x="616" y="150"/>
                  <a:pt x="616" y="150"/>
                </a:cubicBezTo>
                <a:cubicBezTo>
                  <a:pt x="556" y="137"/>
                  <a:pt x="473" y="153"/>
                  <a:pt x="335" y="149"/>
                </a:cubicBezTo>
                <a:cubicBezTo>
                  <a:pt x="110" y="126"/>
                  <a:pt x="69" y="0"/>
                  <a:pt x="69" y="0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Freeform 4"/>
          <p:cNvSpPr>
            <a:spLocks/>
          </p:cNvSpPr>
          <p:nvPr/>
        </p:nvSpPr>
        <p:spPr bwMode="gray">
          <a:xfrm>
            <a:off x="4256088" y="3919686"/>
            <a:ext cx="366712" cy="1562100"/>
          </a:xfrm>
          <a:custGeom>
            <a:avLst/>
            <a:gdLst/>
            <a:ahLst/>
            <a:cxnLst>
              <a:cxn ang="0">
                <a:pos x="37" y="1"/>
              </a:cxn>
              <a:cxn ang="0">
                <a:pos x="45" y="472"/>
              </a:cxn>
              <a:cxn ang="0">
                <a:pos x="0" y="474"/>
              </a:cxn>
              <a:cxn ang="0">
                <a:pos x="72" y="604"/>
              </a:cxn>
              <a:cxn ang="0">
                <a:pos x="142" y="474"/>
              </a:cxn>
              <a:cxn ang="0">
                <a:pos x="100" y="474"/>
              </a:cxn>
              <a:cxn ang="0">
                <a:pos x="99" y="0"/>
              </a:cxn>
              <a:cxn ang="0">
                <a:pos x="37" y="1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Freeform 5"/>
          <p:cNvSpPr>
            <a:spLocks/>
          </p:cNvSpPr>
          <p:nvPr/>
        </p:nvSpPr>
        <p:spPr bwMode="gray">
          <a:xfrm flipH="1">
            <a:off x="4656138" y="3984774"/>
            <a:ext cx="1900237" cy="13763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2" y="202"/>
              </a:cxn>
              <a:cxn ang="0">
                <a:pos x="577" y="202"/>
              </a:cxn>
              <a:cxn ang="0">
                <a:pos x="637" y="249"/>
              </a:cxn>
              <a:cxn ang="0">
                <a:pos x="639" y="402"/>
              </a:cxn>
              <a:cxn ang="0">
                <a:pos x="598" y="400"/>
              </a:cxn>
              <a:cxn ang="0">
                <a:pos x="669" y="532"/>
              </a:cxn>
              <a:cxn ang="0">
                <a:pos x="735" y="402"/>
              </a:cxn>
              <a:cxn ang="0">
                <a:pos x="696" y="402"/>
              </a:cxn>
              <a:cxn ang="0">
                <a:pos x="694" y="226"/>
              </a:cxn>
              <a:cxn ang="0">
                <a:pos x="616" y="150"/>
              </a:cxn>
              <a:cxn ang="0">
                <a:pos x="335" y="149"/>
              </a:cxn>
              <a:cxn ang="0">
                <a:pos x="69" y="0"/>
              </a:cxn>
              <a:cxn ang="0">
                <a:pos x="0" y="0"/>
              </a:cxn>
            </a:cxnLst>
            <a:rect l="0" t="0" r="r" b="b"/>
            <a:pathLst>
              <a:path w="735" h="532">
                <a:moveTo>
                  <a:pt x="0" y="0"/>
                </a:moveTo>
                <a:cubicBezTo>
                  <a:pt x="0" y="0"/>
                  <a:pt x="85" y="216"/>
                  <a:pt x="382" y="202"/>
                </a:cubicBezTo>
                <a:cubicBezTo>
                  <a:pt x="479" y="202"/>
                  <a:pt x="577" y="202"/>
                  <a:pt x="577" y="202"/>
                </a:cubicBezTo>
                <a:cubicBezTo>
                  <a:pt x="577" y="202"/>
                  <a:pt x="639" y="201"/>
                  <a:pt x="637" y="249"/>
                </a:cubicBezTo>
                <a:cubicBezTo>
                  <a:pt x="638" y="325"/>
                  <a:pt x="639" y="402"/>
                  <a:pt x="639" y="402"/>
                </a:cubicBezTo>
                <a:lnTo>
                  <a:pt x="598" y="400"/>
                </a:lnTo>
                <a:lnTo>
                  <a:pt x="669" y="532"/>
                </a:lnTo>
                <a:lnTo>
                  <a:pt x="735" y="402"/>
                </a:lnTo>
                <a:lnTo>
                  <a:pt x="696" y="402"/>
                </a:lnTo>
                <a:cubicBezTo>
                  <a:pt x="696" y="402"/>
                  <a:pt x="695" y="314"/>
                  <a:pt x="694" y="226"/>
                </a:cubicBezTo>
                <a:cubicBezTo>
                  <a:pt x="687" y="160"/>
                  <a:pt x="616" y="150"/>
                  <a:pt x="616" y="150"/>
                </a:cubicBezTo>
                <a:cubicBezTo>
                  <a:pt x="556" y="137"/>
                  <a:pt x="473" y="153"/>
                  <a:pt x="335" y="149"/>
                </a:cubicBezTo>
                <a:cubicBezTo>
                  <a:pt x="110" y="126"/>
                  <a:pt x="69" y="0"/>
                  <a:pt x="69" y="0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1974850" y="2757636"/>
            <a:ext cx="1362075" cy="1322388"/>
            <a:chOff x="4320" y="1152"/>
            <a:chExt cx="414" cy="402"/>
          </a:xfrm>
        </p:grpSpPr>
        <p:sp>
          <p:nvSpPr>
            <p:cNvPr id="7" name="AutoShape 7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5000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48627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" name="Rectangle 9"/>
          <p:cNvSpPr>
            <a:spLocks noChangeArrowheads="1"/>
          </p:cNvSpPr>
          <p:nvPr/>
        </p:nvSpPr>
        <p:spPr bwMode="gray">
          <a:xfrm>
            <a:off x="2051720" y="3138636"/>
            <a:ext cx="1327608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C0C0C0"/>
            </a:outerShdw>
          </a:effectLst>
        </p:spPr>
        <p:txBody>
          <a:bodyPr wrap="none">
            <a:spAutoFit/>
            <a:flatTx/>
          </a:bodyPr>
          <a:lstStyle/>
          <a:p>
            <a:r>
              <a:rPr lang="ru-RU" b="1" dirty="0" smtClean="0">
                <a:solidFill>
                  <a:srgbClr val="FFFFFF"/>
                </a:solidFill>
                <a:latin typeface="Arial" charset="0"/>
              </a:rPr>
              <a:t>Вставить </a:t>
            </a:r>
          </a:p>
          <a:p>
            <a:r>
              <a:rPr lang="ru-RU" b="1" dirty="0" smtClean="0">
                <a:solidFill>
                  <a:srgbClr val="FFFFFF"/>
                </a:solidFill>
                <a:latin typeface="Arial" charset="0"/>
              </a:rPr>
              <a:t>текст</a:t>
            </a:r>
            <a:endParaRPr lang="en-US" b="1" dirty="0">
              <a:solidFill>
                <a:srgbClr val="FFFFFF"/>
              </a:solidFill>
              <a:latin typeface="Arial" charset="0"/>
            </a:endParaRPr>
          </a:p>
        </p:txBody>
      </p:sp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3754438" y="2757636"/>
            <a:ext cx="1362075" cy="1322388"/>
            <a:chOff x="4320" y="1152"/>
            <a:chExt cx="414" cy="402"/>
          </a:xfrm>
        </p:grpSpPr>
        <p:sp>
          <p:nvSpPr>
            <p:cNvPr id="11" name="AutoShape 11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gamma/>
                    <a:tint val="48627"/>
                    <a:invGamma/>
                  </a:schemeClr>
                </a:gs>
                <a:gs pos="50000">
                  <a:schemeClr val="accent2">
                    <a:alpha val="0"/>
                  </a:schemeClr>
                </a:gs>
                <a:gs pos="100000">
                  <a:schemeClr val="accent2">
                    <a:gamma/>
                    <a:tint val="48627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" name="Group 13"/>
          <p:cNvGrpSpPr>
            <a:grpSpLocks/>
          </p:cNvGrpSpPr>
          <p:nvPr/>
        </p:nvGrpSpPr>
        <p:grpSpPr bwMode="auto">
          <a:xfrm>
            <a:off x="5541963" y="2767161"/>
            <a:ext cx="1362075" cy="1322388"/>
            <a:chOff x="4320" y="1152"/>
            <a:chExt cx="414" cy="402"/>
          </a:xfrm>
        </p:grpSpPr>
        <p:sp>
          <p:nvSpPr>
            <p:cNvPr id="14" name="AutoShape 14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tint val="48627"/>
                    <a:invGamma/>
                  </a:schemeClr>
                </a:gs>
                <a:gs pos="50000">
                  <a:schemeClr val="hlink">
                    <a:alpha val="0"/>
                  </a:schemeClr>
                </a:gs>
                <a:gs pos="100000">
                  <a:schemeClr val="hlink">
                    <a:gamma/>
                    <a:tint val="48627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6" name="Rectangle 16"/>
          <p:cNvSpPr>
            <a:spLocks noChangeArrowheads="1"/>
          </p:cNvSpPr>
          <p:nvPr/>
        </p:nvSpPr>
        <p:spPr bwMode="gray">
          <a:xfrm>
            <a:off x="3820456" y="3138636"/>
            <a:ext cx="1327608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C0C0C0"/>
            </a:outerShdw>
          </a:effectLst>
        </p:spPr>
        <p:txBody>
          <a:bodyPr wrap="none">
            <a:spAutoFit/>
            <a:flatTx/>
          </a:bodyPr>
          <a:lstStyle/>
          <a:p>
            <a:r>
              <a:rPr lang="ru-RU" b="1" dirty="0" smtClean="0">
                <a:solidFill>
                  <a:srgbClr val="FFFFFF"/>
                </a:solidFill>
                <a:latin typeface="Arial" charset="0"/>
              </a:rPr>
              <a:t>Вставить </a:t>
            </a:r>
          </a:p>
          <a:p>
            <a:r>
              <a:rPr lang="ru-RU" b="1" dirty="0" smtClean="0">
                <a:solidFill>
                  <a:srgbClr val="FFFFFF"/>
                </a:solidFill>
                <a:latin typeface="Arial" charset="0"/>
              </a:rPr>
              <a:t>текст</a:t>
            </a:r>
            <a:endParaRPr lang="en-US" b="1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7" name="Rectangle 17"/>
          <p:cNvSpPr>
            <a:spLocks noChangeArrowheads="1"/>
          </p:cNvSpPr>
          <p:nvPr/>
        </p:nvSpPr>
        <p:spPr bwMode="gray">
          <a:xfrm>
            <a:off x="5580112" y="3148161"/>
            <a:ext cx="1327608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C0C0C0"/>
            </a:outerShdw>
          </a:effectLst>
        </p:spPr>
        <p:txBody>
          <a:bodyPr wrap="none">
            <a:spAutoFit/>
            <a:flatTx/>
          </a:bodyPr>
          <a:lstStyle/>
          <a:p>
            <a:r>
              <a:rPr lang="ru-RU" b="1" dirty="0" smtClean="0">
                <a:solidFill>
                  <a:srgbClr val="FFFFFF"/>
                </a:solidFill>
                <a:latin typeface="Arial" charset="0"/>
              </a:rPr>
              <a:t>Вставить </a:t>
            </a:r>
          </a:p>
          <a:p>
            <a:r>
              <a:rPr lang="ru-RU" b="1" dirty="0" smtClean="0">
                <a:solidFill>
                  <a:srgbClr val="FFFFFF"/>
                </a:solidFill>
                <a:latin typeface="Arial" charset="0"/>
              </a:rPr>
              <a:t>текст</a:t>
            </a:r>
            <a:endParaRPr lang="en-US" b="1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black">
          <a:xfrm>
            <a:off x="1427163" y="2079197"/>
            <a:ext cx="6477000" cy="7017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10000"/>
              </a:lnSpc>
            </a:pPr>
            <a:r>
              <a:rPr lang="ru-RU" b="1" dirty="0" smtClean="0">
                <a:solidFill>
                  <a:schemeClr val="tx2"/>
                </a:solidFill>
                <a:latin typeface="Arial" charset="0"/>
              </a:rPr>
              <a:t>Заголовок слайда презентации</a:t>
            </a:r>
            <a:r>
              <a:rPr lang="en-US" b="1" dirty="0" smtClean="0">
                <a:solidFill>
                  <a:schemeClr val="tx2"/>
                </a:solidFill>
                <a:latin typeface="Arial" charset="0"/>
              </a:rPr>
              <a:t>.</a:t>
            </a:r>
            <a:endParaRPr lang="en-US" b="1" dirty="0">
              <a:solidFill>
                <a:schemeClr val="tx2"/>
              </a:solidFill>
              <a:latin typeface="Arial" charset="0"/>
            </a:endParaRPr>
          </a:p>
          <a:p>
            <a:pPr eaLnBrk="0" hangingPunct="0">
              <a:lnSpc>
                <a:spcPct val="110000"/>
              </a:lnSpc>
            </a:pPr>
            <a:endParaRPr lang="en-US" b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9" name="AutoShape 19"/>
          <p:cNvSpPr>
            <a:spLocks noChangeArrowheads="1"/>
          </p:cNvSpPr>
          <p:nvPr/>
        </p:nvSpPr>
        <p:spPr bwMode="ltGray">
          <a:xfrm>
            <a:off x="1325563" y="5572274"/>
            <a:ext cx="6238875" cy="97631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7150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1589088" y="5727849"/>
            <a:ext cx="580866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buClr>
                <a:srgbClr val="D7181F"/>
              </a:buClr>
              <a:buFont typeface="Wingdings" pitchFamily="2" charset="2"/>
              <a:buNone/>
            </a:pPr>
            <a:r>
              <a:rPr lang="ru-RU" b="1" smtClean="0">
                <a:latin typeface="Arial" charset="0"/>
              </a:rPr>
              <a:t>Резюме </a:t>
            </a:r>
            <a:r>
              <a:rPr lang="ru-RU" b="1" dirty="0" smtClean="0">
                <a:latin typeface="Arial" charset="0"/>
              </a:rPr>
              <a:t>по слайду презентации</a:t>
            </a:r>
            <a:r>
              <a:rPr lang="en-US" b="1" dirty="0" smtClean="0">
                <a:latin typeface="Arial" charset="0"/>
              </a:rPr>
              <a:t>.</a:t>
            </a:r>
            <a:endParaRPr lang="en-US" b="1" dirty="0">
              <a:latin typeface="Arial" charset="0"/>
            </a:endParaRPr>
          </a:p>
        </p:txBody>
      </p:sp>
      <p:pic>
        <p:nvPicPr>
          <p:cNvPr id="1026" name="Picture 2" descr="C:\Users\Югушева\Desktop\20230407_1015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1937" y="1340768"/>
            <a:ext cx="7809151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5686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Картофельное пюре (1-4кл.)</a:t>
            </a:r>
            <a:endParaRPr lang="ru-RU" dirty="0"/>
          </a:p>
        </p:txBody>
      </p:sp>
      <p:pic>
        <p:nvPicPr>
          <p:cNvPr id="2050" name="Picture 2" descr="C:\Users\Югушева\Desktop\20230407_1024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06558" y="909868"/>
            <a:ext cx="4970843" cy="6840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6522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Фрикадельки рыбные (5-11кл.)</a:t>
            </a:r>
            <a:endParaRPr lang="ru-RU" dirty="0"/>
          </a:p>
        </p:txBody>
      </p:sp>
      <p:pic>
        <p:nvPicPr>
          <p:cNvPr id="3074" name="Picture 2" descr="C:\Users\Югушева\Desktop\20230407_1028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7704855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4281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Картофельное пюре (5-11 </a:t>
            </a:r>
            <a:r>
              <a:rPr lang="ru-RU" dirty="0" err="1" smtClean="0"/>
              <a:t>кл</a:t>
            </a:r>
            <a:r>
              <a:rPr lang="ru-RU" dirty="0" smtClean="0"/>
              <a:t>.)</a:t>
            </a:r>
            <a:endParaRPr lang="ru-RU" dirty="0"/>
          </a:p>
        </p:txBody>
      </p:sp>
      <p:pic>
        <p:nvPicPr>
          <p:cNvPr id="4098" name="Picture 2" descr="C:\Users\Югушева\Desktop\20230407_1024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7632847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5108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Горячий завтрак 1-4 классы.</a:t>
            </a:r>
            <a:endParaRPr lang="ru-RU" sz="4000" dirty="0"/>
          </a:p>
        </p:txBody>
      </p:sp>
      <p:pic>
        <p:nvPicPr>
          <p:cNvPr id="5122" name="Picture 2" descr="C:\Users\Югушева\Desktop\20230407_1103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472" y="2071678"/>
            <a:ext cx="3000396" cy="225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WhatsApp Image 2024-06-07 at 15.47.59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00760" y="2071678"/>
            <a:ext cx="2952770" cy="2214578"/>
          </a:xfrm>
          <a:prstGeom prst="rect">
            <a:avLst/>
          </a:prstGeom>
        </p:spPr>
      </p:pic>
      <p:pic>
        <p:nvPicPr>
          <p:cNvPr id="9" name="Рисунок 8" descr="WhatsApp Image 2024-06-07 at 15.48.06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14744" y="3429000"/>
            <a:ext cx="2214560" cy="295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8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Горячий завтрак 5-11 классы.</a:t>
            </a:r>
            <a:endParaRPr lang="ru-RU" sz="4000" dirty="0"/>
          </a:p>
        </p:txBody>
      </p:sp>
      <p:pic>
        <p:nvPicPr>
          <p:cNvPr id="6146" name="Picture 2" descr="C:\Users\Югушева\Desktop\20230407_1150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2143116"/>
            <a:ext cx="3142124" cy="221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WhatsApp Image 2024-06-07 at 15.48.05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2107396"/>
            <a:ext cx="3071802" cy="2303852"/>
          </a:xfrm>
          <a:prstGeom prst="rect">
            <a:avLst/>
          </a:prstGeom>
        </p:spPr>
      </p:pic>
      <p:pic>
        <p:nvPicPr>
          <p:cNvPr id="11" name="Рисунок 10" descr="WhatsApp Image 2024-06-07 at 15.48.12 (2)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488" y="4429132"/>
            <a:ext cx="3000364" cy="225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1284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WordArt 2"/>
          <p:cNvSpPr>
            <a:spLocks noChangeArrowheads="1" noChangeShapeType="1" noTextEdit="1"/>
          </p:cNvSpPr>
          <p:nvPr/>
        </p:nvSpPr>
        <p:spPr bwMode="gray">
          <a:xfrm>
            <a:off x="609600" y="2348880"/>
            <a:ext cx="7931224" cy="2088232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chemeClr val="accent1"/>
                </a:solidFill>
                <a:effectLst>
                  <a:outerShdw dist="53882" dir="2700000" algn="ctr" rotWithShape="0">
                    <a:schemeClr val="tx1">
                      <a:alpha val="50000"/>
                    </a:schemeClr>
                  </a:outerShdw>
                </a:effectLst>
                <a:latin typeface="Arial"/>
                <a:cs typeface="Arial"/>
              </a:rPr>
              <a:t>Приятного аппетита</a:t>
            </a:r>
            <a:r>
              <a:rPr lang="en-US" sz="3600" b="1" kern="10" dirty="0" smtClean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chemeClr val="accent1"/>
                </a:solidFill>
                <a:effectLst>
                  <a:outerShdw dist="53882" dir="2700000" algn="ctr" rotWithShape="0">
                    <a:schemeClr val="tx1">
                      <a:alpha val="50000"/>
                    </a:schemeClr>
                  </a:outerShdw>
                </a:effectLst>
                <a:latin typeface="Arial"/>
                <a:cs typeface="Arial"/>
              </a:rPr>
              <a:t>!</a:t>
            </a:r>
            <a:endParaRPr lang="ru-RU" sz="3600" b="1" kern="10" dirty="0">
              <a:ln w="19050">
                <a:solidFill>
                  <a:srgbClr val="FFFFFF"/>
                </a:solidFill>
                <a:round/>
                <a:headEnd/>
                <a:tailEnd/>
              </a:ln>
              <a:solidFill>
                <a:schemeClr val="accent1"/>
              </a:solidFill>
              <a:effectLst>
                <a:outerShdw dist="53882" dir="2700000" algn="ctr" rotWithShape="0">
                  <a:schemeClr val="tx1">
                    <a:alpha val="50000"/>
                  </a:scheme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black">
          <a:xfrm>
            <a:off x="609600" y="5581650"/>
            <a:ext cx="3132138" cy="361950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883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5aa5743b8fe59e9b2e3b9dcda09ac9e1316a0"/>
</p:tagLst>
</file>

<file path=ppt/theme/theme1.xml><?xml version="1.0" encoding="utf-8"?>
<a:theme xmlns:a="http://schemas.openxmlformats.org/drawingml/2006/main" name="Приготовление горячего завтрака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Приготовление горячего завтрака</Template>
  <TotalTime>167</TotalTime>
  <Words>84</Words>
  <Application>Microsoft Office PowerPoint</Application>
  <PresentationFormat>Экран (4:3)</PresentationFormat>
  <Paragraphs>22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Приготовление горячего завтрака</vt:lpstr>
      <vt:lpstr>МБОУ «Большешемякинская СОШ»</vt:lpstr>
      <vt:lpstr>Повар- Тухтаркина Г.Н., подсобный рабочий- Карпова Е.В.</vt:lpstr>
      <vt:lpstr>Горячий завтрак для  1-4 классов.</vt:lpstr>
      <vt:lpstr>Котлеты мясные (1-4 кл.)</vt:lpstr>
      <vt:lpstr>Картофельное пюре (1-4кл.)</vt:lpstr>
      <vt:lpstr>Фрикадельки рыбные (5-11кл.)</vt:lpstr>
      <vt:lpstr>Картофельное пюре (5-11 кл.)</vt:lpstr>
      <vt:lpstr>Горячий завтрак 1-4 классы.</vt:lpstr>
      <vt:lpstr>Горячий завтрак 5-11 классы.</vt:lpstr>
      <vt:lpstr>Слайд 10</vt:lpstr>
    </vt:vector>
  </TitlesOfParts>
  <LinksUpToDate>false</LinksUpToDate>
  <SharedDoc>false</SharedDoc>
  <HyperlinkBase>http://presentation-creation.ru/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«Большешемякинская СОШ»</dc:title>
  <dc:creator>Югушева</dc:creator>
  <cp:lastModifiedBy>User</cp:lastModifiedBy>
  <cp:revision>10</cp:revision>
  <dcterms:created xsi:type="dcterms:W3CDTF">2023-04-07T06:17:16Z</dcterms:created>
  <dcterms:modified xsi:type="dcterms:W3CDTF">2026-04-23T03:13:33Z</dcterms:modified>
</cp:coreProperties>
</file>