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7" r:id="rId6"/>
    <p:sldId id="268" r:id="rId7"/>
    <p:sldId id="265" r:id="rId8"/>
    <p:sldId id="266" r:id="rId9"/>
    <p:sldId id="270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E6FB"/>
    <a:srgbClr val="9ED1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861" y="242049"/>
            <a:ext cx="2226812" cy="17597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1" y="4837712"/>
            <a:ext cx="3030432" cy="2020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265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91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423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484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741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567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28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922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91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6521" y="0"/>
            <a:ext cx="1397478" cy="15129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78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spectr-gram.ru/d/d9c72bbe5f57981a0f0b85ab607548ba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9024" y="351217"/>
            <a:ext cx="1034976" cy="134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s://userscontent2.emaze.com/images/017abcc7-50d0-4edd-83a5-5d5006062b83/2b3aa73cc64ccc584cb380269eda2b66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911720">
            <a:off x="8518791" y="5558334"/>
            <a:ext cx="552210" cy="44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ic.pics.livejournal.com/poslednei_geroi/46045627/716918/716918_original.jpg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6310" y="5883214"/>
            <a:ext cx="836973" cy="83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s://userscontent2.emaze.com/images/017abcc7-50d0-4edd-83a5-5d5006062b83/2b3aa73cc64ccc584cb380269eda2b66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025316">
            <a:off x="7962944" y="5826662"/>
            <a:ext cx="758396" cy="61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17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ttps://userscontent2.emaze.com/images/017abcc7-50d0-4edd-83a5-5d5006062b83/2b3aa73cc64ccc584cb380269eda2b66.pn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86861">
            <a:off x="8251147" y="367011"/>
            <a:ext cx="818557" cy="66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c.pics.livejournal.com/poslednei_geroi/46045627/716918/716918_original.jpg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1739" y="622051"/>
            <a:ext cx="1201725" cy="120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userscontent2.emaze.com/images/017abcc7-50d0-4edd-83a5-5d5006062b83/2b3aa73cc64ccc584cb380269eda2b66.pn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025316">
            <a:off x="7550444" y="625974"/>
            <a:ext cx="1030209" cy="83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83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3614" y="1"/>
            <a:ext cx="1571868" cy="12422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65" y="5499788"/>
            <a:ext cx="2037317" cy="13582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65" y="5499788"/>
            <a:ext cx="2037317" cy="13582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3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spectr-gram.ru/d/d9c72bbe5f57981a0f0b85ab607548ba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5056" y="365126"/>
            <a:ext cx="989933" cy="128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970" y="5426205"/>
            <a:ext cx="1639019" cy="12952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57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884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-1483" y="6673334"/>
            <a:ext cx="848309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 smtClean="0">
                <a:solidFill>
                  <a:srgbClr val="C9E6FB"/>
                </a:solidFill>
                <a:latin typeface="AGReverance" pitchFamily="2" charset="0"/>
              </a:rPr>
              <a:t>© </a:t>
            </a:r>
            <a:r>
              <a:rPr lang="ru-RU" sz="600" b="0" dirty="0">
                <a:solidFill>
                  <a:srgbClr val="C9E6FB"/>
                </a:solidFill>
                <a:latin typeface="AGReverance" pitchFamily="2" charset="0"/>
              </a:rPr>
              <a:t>Полшкова В.В., </a:t>
            </a:r>
            <a:r>
              <a:rPr lang="ru-RU" sz="600" b="0" dirty="0" smtClean="0">
                <a:solidFill>
                  <a:srgbClr val="C9E6FB"/>
                </a:solidFill>
                <a:latin typeface="AGReverance" pitchFamily="2" charset="0"/>
              </a:rPr>
              <a:t>2020</a:t>
            </a:r>
            <a:endParaRPr lang="ru-RU" sz="600" b="0" dirty="0">
              <a:solidFill>
                <a:srgbClr val="C9E6FB"/>
              </a:solidFill>
              <a:latin typeface="AGReverance" pitchFamily="2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3755B-AA85-4239-A21D-9AF3FFB78B08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5B12A-C1E8-45DB-BA68-07C4DE2E5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920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3" r:id="rId4"/>
    <p:sldLayoutId id="2147483674" r:id="rId5"/>
    <p:sldLayoutId id="2147483676" r:id="rId6"/>
    <p:sldLayoutId id="2147483678" r:id="rId7"/>
    <p:sldLayoutId id="2147483679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Вирусные заболевания в истории человечества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7881" y="3602038"/>
            <a:ext cx="7781365" cy="2520856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Работу выполнила:</a:t>
            </a:r>
            <a:r>
              <a:rPr lang="ru-RU" dirty="0" smtClean="0"/>
              <a:t> </a:t>
            </a:r>
            <a:r>
              <a:rPr lang="ru-RU" dirty="0" err="1" smtClean="0"/>
              <a:t>Гаязова</a:t>
            </a:r>
            <a:r>
              <a:rPr lang="ru-RU" dirty="0" smtClean="0"/>
              <a:t> </a:t>
            </a:r>
            <a:r>
              <a:rPr lang="ru-RU" dirty="0" err="1" smtClean="0"/>
              <a:t>Залия</a:t>
            </a:r>
            <a:r>
              <a:rPr lang="ru-RU" dirty="0" smtClean="0"/>
              <a:t> М., ученица 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класса МБОУ «СОШ-интернат для одаренных детей» </a:t>
            </a:r>
          </a:p>
          <a:p>
            <a:r>
              <a:rPr lang="ru-RU" b="1" dirty="0" smtClean="0"/>
              <a:t>Руководитель:</a:t>
            </a:r>
            <a:r>
              <a:rPr lang="ru-RU" dirty="0" smtClean="0"/>
              <a:t> Каримова </a:t>
            </a:r>
            <a:r>
              <a:rPr lang="ru-RU" dirty="0" err="1" smtClean="0"/>
              <a:t>Гульзира</a:t>
            </a:r>
            <a:r>
              <a:rPr lang="ru-RU" dirty="0" smtClean="0"/>
              <a:t> Д., учитель биологии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99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578" y="400985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8674" name="Picture 2" descr="https://i.mycdn.me/i?r=AzEPZsRbOZEKgBhR0XGMT1RkUypo4r2OzRc0h9nsbDXpfKaKTM5SRkZCeTgDn6uOyic"/>
          <p:cNvPicPr>
            <a:picLocks noChangeAspect="1" noChangeArrowheads="1"/>
          </p:cNvPicPr>
          <p:nvPr/>
        </p:nvPicPr>
        <p:blipFill>
          <a:blip r:embed="rId2" cstate="print"/>
          <a:srcRect l="3739" r="6337"/>
          <a:stretch>
            <a:fillRect/>
          </a:stretch>
        </p:blipFill>
        <p:spPr bwMode="auto">
          <a:xfrm>
            <a:off x="1595718" y="1742930"/>
            <a:ext cx="5800165" cy="35187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6856" y="5745487"/>
            <a:ext cx="47364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Берегите себя!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7859" y="546848"/>
            <a:ext cx="7951694" cy="6033246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рассмотреть разные аспекты влияния вирусных эпидемий на происходящие исторические события.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Рассмотреть вирусные болезни, приведшие к эпидемиям.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Выяснить последствия эпидемий.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Обобщить мнение людей об эпидемиях и их влиянии на исторические события.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сейчас на планете прогрессирует вирус COVID-19. Этот вирус стал началом страшной новой эпидемии. </a:t>
            </a:r>
          </a:p>
        </p:txBody>
      </p:sp>
    </p:spTree>
    <p:extLst>
      <p:ext uri="{BB962C8B-B14F-4D97-AF65-F5344CB8AC3E}">
        <p14:creationId xmlns:p14="http://schemas.microsoft.com/office/powerpoint/2010/main" val="27251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415" y="176868"/>
            <a:ext cx="7886700" cy="952686"/>
          </a:xfrm>
        </p:spPr>
        <p:txBody>
          <a:bodyPr/>
          <a:lstStyle/>
          <a:p>
            <a:pPr algn="ctr"/>
            <a:r>
              <a:rPr lang="ru-RU" b="1" dirty="0" smtClean="0"/>
              <a:t>Натуральная оспа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6146" name="Picture 2" descr="https://i.ytimg.com/vi/aZXkFPQdSUE/maxresdefault.jpg"/>
          <p:cNvPicPr>
            <a:picLocks noChangeAspect="1" noChangeArrowheads="1"/>
          </p:cNvPicPr>
          <p:nvPr/>
        </p:nvPicPr>
        <p:blipFill>
          <a:blip r:embed="rId2" cstate="print"/>
          <a:srcRect l="14856" r="15019"/>
          <a:stretch>
            <a:fillRect/>
          </a:stretch>
        </p:blipFill>
        <p:spPr bwMode="auto">
          <a:xfrm>
            <a:off x="421341" y="1390010"/>
            <a:ext cx="4159624" cy="33365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481" y="4840941"/>
            <a:ext cx="4123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1. Вирус возбудитель оспы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s://pbs.twimg.com/media/EKfjH3iXUAMv1N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2948" y="1102658"/>
            <a:ext cx="3161371" cy="47781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44353" y="6015318"/>
            <a:ext cx="288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2. Признаки оспы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3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509" y="0"/>
            <a:ext cx="4346762" cy="785254"/>
          </a:xfrm>
        </p:spPr>
        <p:txBody>
          <a:bodyPr/>
          <a:lstStyle/>
          <a:p>
            <a:pPr algn="ctr"/>
            <a:r>
              <a:rPr lang="ru-RU" b="1" dirty="0" smtClean="0"/>
              <a:t>Грипп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74440"/>
            <a:ext cx="4939553" cy="6083559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Испанский грипп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штамм H1N1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— в 1918—1920 годах болезнь унесла жизни 50—100 млн человек. Именно этот штамм гриппа вызвал пандемию Испанки.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Азиатский грипп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(штамм H2N2)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 1957—1958 годах погибло около 70 тыс. человек.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Гонконгский грипп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(штамм H3N2)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в 1968—1969 годах погибло примерно 1 млн человек, из них около 100 тыс. в США.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«Птичий грипп»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(штамм H5N1) — в 2003—2008 годах погибло около 360 человек (всего заболевших было примерно вдвое больше, примерно 700 человек).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«Свиной грипп»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(штамм А/H1N1) — в 2009—2010 годах на 24 февраля 2010 г. более 16 тыс. индивидуально протестированных и подтверждённых случаев смерти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https://i.sunhome.ru/journal/100/ptichii-gripp-v2.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711" y="0"/>
            <a:ext cx="3924748" cy="245296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78822" y="2519082"/>
            <a:ext cx="3460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3. Возбудитель птичьего гриппа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s://www.arpeflu.ru/wp-content/uploads/2015/12/2-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5563" y="3106270"/>
            <a:ext cx="3579905" cy="26849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477436" y="5916706"/>
            <a:ext cx="3272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4. Возбудитель свиного гриппа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9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171"/>
            <a:ext cx="8987246" cy="81983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ВИЧ/СПИД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ages.qwrt.ru/images/2013/10/25/%20%D0%B2%D0%B8%D1%80%D1%83%D1%81-%D0%B2%D0%B8%D1%87-2582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274" y="1156474"/>
            <a:ext cx="4331427" cy="42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5312" y="5547359"/>
            <a:ext cx="3605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Рис.5. Вирус иммунодефицита человека (ВИЧ)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565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359" y="156755"/>
            <a:ext cx="7886700" cy="793706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Эпидемия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Эболы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ww.vokrugsveta.ru/img/bx/medialibrary/ba2/ba23c4ebb64a6546494a4889addfedb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735" y="1183717"/>
            <a:ext cx="5958118" cy="422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33735" y="5556068"/>
            <a:ext cx="5947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 6. Вирус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Эбола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85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474" y="0"/>
            <a:ext cx="7886700" cy="803183"/>
          </a:xfrm>
        </p:spPr>
        <p:txBody>
          <a:bodyPr/>
          <a:lstStyle/>
          <a:p>
            <a:pPr algn="ctr"/>
            <a:r>
              <a:rPr lang="en-US" b="1" dirty="0" smtClean="0"/>
              <a:t>COVID</a:t>
            </a:r>
            <a:r>
              <a:rPr lang="ru-RU" b="1" dirty="0" smtClean="0"/>
              <a:t> - 19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365" y="627528"/>
            <a:ext cx="3962400" cy="4742330"/>
          </a:xfrm>
        </p:spPr>
        <p:txBody>
          <a:bodyPr>
            <a:normAutofit/>
          </a:bodyPr>
          <a:lstStyle/>
          <a:p>
            <a:pPr marL="0" indent="0" fontAlgn="base"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Передача инфекции осуществляется: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воздушно-капельным (при кашле, чихании, разговоре)</a:t>
            </a:r>
          </a:p>
          <a:p>
            <a:pPr marL="0" lvl="0" indent="0" algn="just" fontAlgn="base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воздушно-пылевым</a:t>
            </a:r>
          </a:p>
          <a:p>
            <a:pPr marL="0" lvl="0" indent="0" algn="just" fontAlgn="base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контактным путями (рукопожатие и т.д.)</a:t>
            </a:r>
          </a:p>
          <a:p>
            <a:pPr marL="0" indent="0" algn="just" fontAlgn="base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Факторами передачи являются:</a:t>
            </a:r>
          </a:p>
          <a:p>
            <a:pPr marL="0" lvl="0" indent="0" algn="just" fontAlgn="base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</a:p>
          <a:p>
            <a:pPr marL="0" lvl="0" indent="0" algn="just" fontAlgn="base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пищевые продукты</a:t>
            </a:r>
          </a:p>
          <a:p>
            <a:pPr marL="0" lvl="0" indent="0" algn="just" fontAlgn="base"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предметы обихода, с которыми имел контакт инфицированный человек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12024" y="699247"/>
            <a:ext cx="46526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Симптомы: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defTabSz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температуры тела (&gt;90%);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defTabSz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кашель (сухой или с небольшим количеством мокроты) в 80 % случаев;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defTabSz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одышка (55%);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defTabSz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миалгии и утомляемость (44%).</a:t>
            </a:r>
          </a:p>
          <a:p>
            <a:pPr lvl="0" algn="just" defTabSz="9144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630238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более редким симптомам относятся боли заложенность носа, головная боль, конъюнктивит, боль в горле, диарея, потеря вкусовых ощущений или обоняния, сыпь и изменение цвета кожи на пальцах рук и ног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https://medicina.dobro-est.com/wp-content/uploads/2020/01/Coronavirus_index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2235" y="4118553"/>
            <a:ext cx="5070474" cy="217467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63271" y="6293223"/>
            <a:ext cx="5217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9. Возбудители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коронавируса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18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6539" y="669624"/>
          <a:ext cx="8910919" cy="605745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78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0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8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Знаете ли вы об эпидемиях, происходящих ранее?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Знают 80%, 20 % знают немного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83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Выберете из предложенных вариантов знакомые названия эпидемий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Самым знакомым оказалась такая эпидемия как COVID-19. Менее известной эпидемией стал русский грипп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2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Затронула ли Вашу семью какая- либо из эпидемий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40% -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столкнулись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эпидемией,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не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затронула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33,3%,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атруднились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ответить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26,7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6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646680" algn="l"/>
                        </a:tabLs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Считаете ли вы опасным вирус </a:t>
                      </a:r>
                      <a:r>
                        <a:rPr lang="en-US" sz="2000" i="1" dirty="0">
                          <a:latin typeface="Times New Roman" pitchFamily="18" charset="0"/>
                          <a:cs typeface="Times New Roman" pitchFamily="18" charset="0"/>
                        </a:rPr>
                        <a:t>COVID</a:t>
                      </a: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-19?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73,3%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вирус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COVID-19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опасный,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26,7%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затруднились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ответить.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682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Как вы считаете, влияют ли эпидемии на происходящие исторические события?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80%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эпидемии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влияют на происходящие исторические события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6,7%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эпидемии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никак не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влияют,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затруднились ответить.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654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Как вы думаете, повлиял ли вирус </a:t>
                      </a:r>
                      <a:r>
                        <a:rPr lang="en-US" sz="2000" i="1" dirty="0">
                          <a:latin typeface="Times New Roman" pitchFamily="18" charset="0"/>
                          <a:cs typeface="Times New Roman" pitchFamily="18" charset="0"/>
                        </a:rPr>
                        <a:t>COVID</a:t>
                      </a: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-19 на происходящие события нашего времени?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86,7%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вирус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COVID-19 повлиял на происходящие исторические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события,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13,3%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повлиял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только частично.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16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 pitchFamily="18" charset="0"/>
                          <a:cs typeface="Times New Roman" pitchFamily="18" charset="0"/>
                        </a:rPr>
                        <a:t>Хотели бы вы узнать больше об эпидемиях, происходящих на Земле?</a:t>
                      </a:r>
                      <a:endParaRPr lang="ru-RU" sz="20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73,3%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хотят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узнать больше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об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эпидемиях,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26,7% не хотят узнавать больше об эпидемиях.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689" marR="51689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4469" y="0"/>
            <a:ext cx="8821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Таблица 1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анкетирования «Эпидемии человечества»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7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72403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6" y="870856"/>
            <a:ext cx="8325394" cy="573894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Таким образом, история человечества складывается не только из завоеваний и открытий. Огромное влияние на развитие каждого народа и каждой страны оказывают болезни.</a:t>
            </a:r>
          </a:p>
          <a:p>
            <a:pPr algn="just"/>
            <a:r>
              <a:rPr lang="ru-RU" dirty="0"/>
              <a:t>В данном проекте были изучены виды наиболее распространенных вирусных заболеваний и ознакомление с общими характерными признаками болезней. Так же во второй части работы было проведено анкетирование среди детей и взрослых по вирусным эпидемиям. На мой взгляд, задачи выполнены и цель достигнута. Ожидаемый результат полностью соответствует полученному результату. Актуальность данного проекта неоспорима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5024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1563</TotalTime>
  <Words>648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AGReverance</vt:lpstr>
      <vt:lpstr>Arial</vt:lpstr>
      <vt:lpstr>Calibri</vt:lpstr>
      <vt:lpstr>Times New Roman</vt:lpstr>
      <vt:lpstr>Тема Office</vt:lpstr>
      <vt:lpstr>Вирусные заболевания в истории человечества</vt:lpstr>
      <vt:lpstr>Презентация PowerPoint</vt:lpstr>
      <vt:lpstr>Натуральная оспа </vt:lpstr>
      <vt:lpstr>Грипп</vt:lpstr>
      <vt:lpstr>ВИЧ/СПИД</vt:lpstr>
      <vt:lpstr>Эпидемия Эболы</vt:lpstr>
      <vt:lpstr>COVID - 19</vt:lpstr>
      <vt:lpstr>Презентация PowerPoint</vt:lpstr>
      <vt:lpstr>Заключение</vt:lpstr>
      <vt:lpstr>Спасибо за внимание!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Биология</dc:title>
  <dc:subject>здоровье</dc:subject>
  <dc:creator>Viktoriya Polshkova</dc:creator>
  <cp:keywords>вирус;здоровье;биология;химия</cp:keywords>
  <cp:lastModifiedBy>Расим Гаптерахимов</cp:lastModifiedBy>
  <cp:revision>84</cp:revision>
  <dcterms:created xsi:type="dcterms:W3CDTF">2020-03-30T08:23:36Z</dcterms:created>
  <dcterms:modified xsi:type="dcterms:W3CDTF">2023-05-05T07:05:47Z</dcterms:modified>
</cp:coreProperties>
</file>