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4" r:id="rId3"/>
    <p:sldId id="265" r:id="rId4"/>
    <p:sldId id="262" r:id="rId5"/>
    <p:sldId id="266" r:id="rId6"/>
    <p:sldId id="269" r:id="rId7"/>
    <p:sldId id="267" r:id="rId8"/>
    <p:sldId id="268" r:id="rId9"/>
    <p:sldId id="270" r:id="rId10"/>
    <p:sldId id="272" r:id="rId11"/>
    <p:sldId id="271" r:id="rId12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9074"/>
    <a:srgbClr val="04374A"/>
    <a:srgbClr val="3399FF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86" autoAdjust="0"/>
    <p:restoredTop sz="95332" autoAdjust="0"/>
  </p:normalViewPr>
  <p:slideViewPr>
    <p:cSldViewPr>
      <p:cViewPr varScale="1">
        <p:scale>
          <a:sx n="109" d="100"/>
          <a:sy n="109" d="100"/>
        </p:scale>
        <p:origin x="129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589240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228168"/>
            <a:ext cx="6840760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906292"/>
            <a:ext cx="4320480" cy="4464496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916833"/>
            <a:ext cx="4320480" cy="4464496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tx2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tx2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28168"/>
            <a:ext cx="6840760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44824"/>
            <a:ext cx="878497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1988840"/>
            <a:ext cx="9144000" cy="108012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Удивительные памятники животным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941168"/>
            <a:ext cx="9131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Гумеров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Данияр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Р., ученик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МБОУ «СОШ-интернат для одаренных детей» </a:t>
            </a:r>
          </a:p>
          <a:p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Каримова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Гульзира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Д., учитель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животным - это благодарность, выраженная в камне. Памятники не дают человечеству забыть о самых важных вехах в своей истории, о людях и событиях, которых хотелось бы помнить всегда. Памятников животным несравненно меньше, чем монументов, воздвигнутых в честь знаменитых писателей, художников, композиторов и ученых. Человек должен быть уверен, что в отношениях с природой у него много прав и еще больше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96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01008"/>
            <a:ext cx="9144000" cy="108012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1906292"/>
            <a:ext cx="8784976" cy="476306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771525" algn="l"/>
              </a:tabLst>
            </a:pPr>
            <a:r>
              <a:rPr lang="ru-RU" sz="26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Цель </a:t>
            </a:r>
            <a:r>
              <a:rPr lang="ru-RU" sz="26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проекта:</a:t>
            </a:r>
            <a:r>
              <a:rPr lang="ru-RU" sz="2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Определить необходимость постановки памятников животным в современном обществе.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771525" algn="l"/>
              </a:tabLst>
            </a:pPr>
            <a:r>
              <a:rPr lang="ru-RU" sz="26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Задачи проекта:</a:t>
            </a:r>
            <a:endParaRPr lang="ru-RU" sz="26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771525" algn="l"/>
              </a:tabLst>
            </a:pPr>
            <a:r>
              <a:rPr lang="ru-RU" sz="2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Изучить </a:t>
            </a:r>
            <a:r>
              <a:rPr lang="ru-RU" sz="26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многообразие памятников животным, выявить мотивы их постановки.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771525" algn="l"/>
              </a:tabLst>
            </a:pPr>
            <a:r>
              <a:rPr lang="ru-RU" sz="2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Рассмотреть </a:t>
            </a:r>
            <a:r>
              <a:rPr lang="ru-RU" sz="26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разнообразие памятников животным, исходя из видов животных.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771525" algn="l"/>
              </a:tabLst>
            </a:pPr>
            <a:r>
              <a:rPr lang="ru-RU" sz="2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Изучить </a:t>
            </a:r>
            <a:r>
              <a:rPr lang="ru-RU" sz="26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знания учащихся о памятниках животным</a:t>
            </a:r>
            <a:r>
              <a:rPr lang="ru-RU" sz="2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771525" algn="l"/>
              </a:tabLst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это своеобразные узелки памяти, адресованные будущим поколениям, часть кул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ьтурного наследия страны, народа, человечества</a:t>
            </a:r>
            <a:endParaRPr lang="ru-RU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10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990499" cy="1150897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собаке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a/a7/%D0%A4%D0%BE%D0%BD%D1%82%D0%B0%D0%BD_%D1%81_%D1%81%D0%BE%D0%B1%D0%B0%D1%87%D0%BA%D0%BE%D0%B9_02.jpg/1280px-%D0%A4%D0%BE%D0%BD%D1%82%D0%B0%D0%BD_%D1%81_%D1%81%D0%BE%D0%B1%D0%B0%D1%87%D0%BA%D0%BE%D0%B9_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32856"/>
            <a:ext cx="4991200" cy="332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566124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Собаке Павлова</a:t>
            </a:r>
          </a:p>
        </p:txBody>
      </p:sp>
    </p:spTree>
    <p:extLst>
      <p:ext uri="{BB962C8B-B14F-4D97-AF65-F5344CB8AC3E}">
        <p14:creationId xmlns:p14="http://schemas.microsoft.com/office/powerpoint/2010/main" val="39931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лошади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66.fastpic.org/big/2014/0806/57/d17f3e04fea87057511e821127eb9a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486400" cy="411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6021288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 2.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мулу близ Парижа</a:t>
            </a: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птице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intravel.net/Content/images/places/originals/pamyatnik-chizhiku-pyzhiku-2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4864"/>
            <a:ext cx="528058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5589240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Рис.3.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Чижику Пыжику</a:t>
            </a:r>
          </a:p>
        </p:txBody>
      </p:sp>
    </p:spTree>
    <p:extLst>
      <p:ext uri="{BB962C8B-B14F-4D97-AF65-F5344CB8AC3E}">
        <p14:creationId xmlns:p14="http://schemas.microsoft.com/office/powerpoint/2010/main" val="160870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28168"/>
            <a:ext cx="7164288" cy="1150897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коту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www.etovidel.net/appended_files/big/4e75a337d25d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/>
          <a:stretch/>
        </p:blipFill>
        <p:spPr bwMode="auto">
          <a:xfrm>
            <a:off x="2942819" y="1916832"/>
            <a:ext cx="340237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5805264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Рис.4.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Кота на камне в Санкт-Петербурге</a:t>
            </a:r>
          </a:p>
        </p:txBody>
      </p:sp>
    </p:spTree>
    <p:extLst>
      <p:ext uri="{BB962C8B-B14F-4D97-AF65-F5344CB8AC3E}">
        <p14:creationId xmlns:p14="http://schemas.microsoft.com/office/powerpoint/2010/main" val="388560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птице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media.karpovka.com/media/content/14-170703-a4d4503b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omskzdes.ru/storage/c/2020/07/08/1594190588_778436_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4"/>
            <a:ext cx="4949280" cy="330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39752" y="5820960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Рис.5.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Аистам</a:t>
            </a:r>
          </a:p>
        </p:txBody>
      </p:sp>
    </p:spTree>
    <p:extLst>
      <p:ext uri="{BB962C8B-B14F-4D97-AF65-F5344CB8AC3E}">
        <p14:creationId xmlns:p14="http://schemas.microsoft.com/office/powerpoint/2010/main" val="41919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зайцу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www.shkolazhizni.ru/img/content/i198/198570_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54006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7744" y="575233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Рис.6.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амятник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«Зайчик, спасшийся от наводнения»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24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часть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322" t="59322" r="30403" b="16949"/>
          <a:stretch>
            <a:fillRect/>
          </a:stretch>
        </p:blipFill>
        <p:spPr bwMode="auto">
          <a:xfrm>
            <a:off x="1187624" y="2492896"/>
            <a:ext cx="704135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5656" y="5373216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Рис.7. Диаграмма «Причины постановки памятников»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0991ee6ffecb912d447474ba288e9d3b4ffe751"/>
</p:tagLst>
</file>

<file path=ppt/theme/theme1.xml><?xml version="1.0" encoding="utf-8"?>
<a:theme xmlns:a="http://schemas.openxmlformats.org/drawingml/2006/main" name="Тема Offic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</TotalTime>
  <Words>247</Words>
  <Application>Microsoft Office PowerPoint</Application>
  <PresentationFormat>Экран (4:3)</PresentationFormat>
  <Paragraphs>29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Удивительные памятники животным</vt:lpstr>
      <vt:lpstr>Презентация PowerPoint</vt:lpstr>
      <vt:lpstr>Памятник собаке</vt:lpstr>
      <vt:lpstr>Памятник лошади</vt:lpstr>
      <vt:lpstr>Памятник птице</vt:lpstr>
      <vt:lpstr>Памятник коту</vt:lpstr>
      <vt:lpstr>Памятник птице</vt:lpstr>
      <vt:lpstr>Памятник зайцу</vt:lpstr>
      <vt:lpstr>Практическая часть</vt:lpstr>
      <vt:lpstr>Заключение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Природа, растения и животные Австралии</dc:title>
  <dc:creator>obstinate</dc:creator>
  <dc:description>Шаблон презентации с сайта https://presentation-creation.ru/</dc:description>
  <cp:lastModifiedBy>Расим Гаптерахимов</cp:lastModifiedBy>
  <cp:revision>1397</cp:revision>
  <dcterms:created xsi:type="dcterms:W3CDTF">2018-02-25T09:09:03Z</dcterms:created>
  <dcterms:modified xsi:type="dcterms:W3CDTF">2023-05-05T07:06:20Z</dcterms:modified>
</cp:coreProperties>
</file>