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notesMasterIdLst>
    <p:notesMasterId r:id="rId13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8001"/>
    <a:srgbClr val="FFE3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66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55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F52F13-955E-48BD-9B31-CDDC12943FF1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8FD050-B19F-48FB-915E-F23874B77D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" y="0"/>
            <a:ext cx="12191998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2" descr="http://www.playcast.ru/uploads/2017/07/22/23069489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28041" y="5802679"/>
            <a:ext cx="1693832" cy="962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http://clipart-db.ru/file_content/rastr/gull_003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3021" y="2623880"/>
            <a:ext cx="476371" cy="47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http://www.playcast.ru/uploads/2016/12/11/20843472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98431" y="5094473"/>
            <a:ext cx="1170228" cy="481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6" descr="https://avatanplus.com/files/resources/original/59ecada9bdde615f44865f32.png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06919" y="1898064"/>
            <a:ext cx="744454" cy="471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-21738212" y="11915429"/>
            <a:ext cx="7425840" cy="4844596"/>
          </a:xfrm>
          <a:prstGeom prst="rect">
            <a:avLst/>
          </a:prstGeom>
          <a:blipFill dpi="0" rotWithShape="1">
            <a:blip r:embed="rId7" cstate="email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pPr/>
              <a:t>5/5/2023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933B086-ECE1-477D-A8D4-2F30CBE9B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39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4263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933B086-ECE1-477D-A8D4-2F30CBE9B0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009805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3A5F2145-156A-42FF-BB80-E8D664DB7725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933B086-ECE1-477D-A8D4-2F30CBE9B0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997458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7829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385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" y="0"/>
            <a:ext cx="12191998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Прямоугольник: скругленные углы 7"/>
          <p:cNvSpPr/>
          <p:nvPr userDrawn="1"/>
        </p:nvSpPr>
        <p:spPr>
          <a:xfrm>
            <a:off x="838199" y="474454"/>
            <a:ext cx="10515601" cy="5909089"/>
          </a:xfrm>
          <a:prstGeom prst="roundRect">
            <a:avLst/>
          </a:prstGeom>
          <a:solidFill>
            <a:schemeClr val="lt1">
              <a:alpha val="7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2" descr="http://www.playcast.ru/uploads/2016/12/11/20843472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08147" y="5802679"/>
            <a:ext cx="2583853" cy="10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28" name="Picture 2" descr="http://www.playcast.ru/uploads/2015/07/27/14472850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75666" y="2"/>
            <a:ext cx="1516334" cy="72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://www.playcast.ru/uploads/2017/07/22/23069489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28041" y="5802679"/>
            <a:ext cx="1693832" cy="962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882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http://clipart-db.ru/file_content/rastr/gull_003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17902" y="237744"/>
            <a:ext cx="722681" cy="722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www.playcast.ru/uploads/2016/12/11/20843472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12224" y="6051079"/>
            <a:ext cx="1979776" cy="814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avatanplus.com/files/resources/original/58668ad6da397159508e576e.png"/>
          <p:cNvPicPr>
            <a:picLocks noChangeAspect="1" noChangeArrowheads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17519" y="5804276"/>
            <a:ext cx="1510185" cy="1006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793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" y="0"/>
            <a:ext cx="12191998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6"/>
          <p:cNvSpPr/>
          <p:nvPr userDrawn="1"/>
        </p:nvSpPr>
        <p:spPr>
          <a:xfrm>
            <a:off x="257872" y="322201"/>
            <a:ext cx="11722608" cy="6382512"/>
          </a:xfrm>
          <a:prstGeom prst="rect">
            <a:avLst/>
          </a:prstGeom>
          <a:solidFill>
            <a:schemeClr val="bg1">
              <a:alpha val="98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pic>
        <p:nvPicPr>
          <p:cNvPr id="13" name="Picture 2" descr="https://avatanplus.com/files/resources/original/58668ad6da397159508e576e.png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5735" y="5667961"/>
            <a:ext cx="1510185" cy="1006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://clipart-db.ru/file_content/rastr/gull_003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17902" y="237744"/>
            <a:ext cx="722681" cy="722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://clipart-db.ru/file_content/rastr/gull_003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981" y="140850"/>
            <a:ext cx="916468" cy="916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https://img1.picmix.com/output/stamp/normal/2/1/5/0/950512_43bda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006982" y="5872702"/>
            <a:ext cx="1112961" cy="929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pPr/>
              <a:t>05.05.2023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959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www.playcast.ru/uploads/2016/12/11/20843472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809922"/>
            <a:ext cx="2583853" cy="10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737/50114850.69a/0_f9f08_e31bc853_XL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320" y="266259"/>
            <a:ext cx="792480" cy="811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http://www.playcast.ru/uploads/2015/07/27/14472850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42145" y="395304"/>
            <a:ext cx="1159512" cy="553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://www.playcast.ru/uploads/2017/07/22/23069489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49472" y="5809922"/>
            <a:ext cx="1752185" cy="995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pPr/>
              <a:t>05.05.2023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859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" y="0"/>
            <a:ext cx="12191998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s://img-fotki.yandex.ru/get/9496/66124276.1e1/0_a4dca_947293e1_L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00946" y="5575680"/>
            <a:ext cx="468640" cy="472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3A5F2145-156A-42FF-BB80-E8D664DB7725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7933B086-ECE1-477D-A8D4-2F30CBE9B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2749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558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336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2145-156A-42FF-BB80-E8D664DB7725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3B086-ECE1-477D-A8D4-2F30CBE9B0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16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" y="0"/>
            <a:ext cx="12191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: скругленные углы 7"/>
          <p:cNvSpPr/>
          <p:nvPr userDrawn="1"/>
        </p:nvSpPr>
        <p:spPr>
          <a:xfrm>
            <a:off x="532688" y="474455"/>
            <a:ext cx="11126624" cy="5909089"/>
          </a:xfrm>
          <a:prstGeom prst="roundRect">
            <a:avLst/>
          </a:prstGeom>
          <a:solidFill>
            <a:schemeClr val="lt1">
              <a:alpha val="99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A5F2145-156A-42FF-BB80-E8D664DB7725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933B086-ECE1-477D-A8D4-2F30CBE9B08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11049712" y="6612297"/>
            <a:ext cx="106117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" b="0" dirty="0">
                <a:solidFill>
                  <a:srgbClr val="84A6C7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© Полшкова В.В., </a:t>
            </a:r>
            <a:r>
              <a:rPr lang="ru-RU" sz="600" b="0" dirty="0" smtClean="0">
                <a:solidFill>
                  <a:srgbClr val="84A6C7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2018</a:t>
            </a:r>
            <a:endParaRPr lang="ru-RU" sz="600" b="0" dirty="0">
              <a:solidFill>
                <a:srgbClr val="84A6C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7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706" r:id="rId3"/>
    <p:sldLayoutId id="2147483707" r:id="rId4"/>
    <p:sldLayoutId id="2147483708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http://myturtle.ru/wp-content/uploads/2016/04/2-5.jpg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0041" y="766219"/>
            <a:ext cx="9068586" cy="2590800"/>
          </a:xfrm>
        </p:spPr>
        <p:txBody>
          <a:bodyPr/>
          <a:lstStyle/>
          <a:p>
            <a:r>
              <a:rPr lang="ru-RU" b="1" dirty="0" smtClean="0"/>
              <a:t>Удивительный мир черепах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64737" y="4084903"/>
            <a:ext cx="9070848" cy="457201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Работу выполнил: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Абдуллин Амир М., ученик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класса МБОУ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СОШ-интернат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для одаренных детей»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Руководитель: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Каримова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Гульзира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Д., учитель биологии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993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6051" y="481263"/>
            <a:ext cx="10058400" cy="58003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4025" y="1241659"/>
            <a:ext cx="10424160" cy="5101389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 Моя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красноухая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черепаха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-  одна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 самых распространенных  видов пресноводных  черепах, она  является самкой.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От того, как ухаживать и содержать своего питомца зависит его здоровье и жизнь.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Правильное питание является главным условием для нормального развития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красноухих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черепах. Каждый хозяин должен чувствовать своего питомца, правильно подбирать корм и давать ему то, что нравится и что полезно. 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 У черепах хорошо развиты органы чувств, особенно зрение и обоняние.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0021" y="2983832"/>
            <a:ext cx="107417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9906" y="650837"/>
            <a:ext cx="10434918" cy="5740997"/>
          </a:xfrm>
        </p:spPr>
        <p:txBody>
          <a:bodyPr>
            <a:normAutofit fontScale="92500" lnSpcReduction="1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Цель проекта: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изучить условия жизни черепах в природе, исследовать поведение их в домашних условиях, сравнить и сделать вывод о правильности содержания животного дома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Задачи проекта: 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1. Изучение литературы о черепахах.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2. Обобщение наблюдений за черепахой.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3. Наблюдение за черепахой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Актуальность проекта: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любое животное учит ответственности, развивает в нас творчество и наблюдательность, чуткость, доброту и заботу.</a:t>
            </a:r>
          </a:p>
        </p:txBody>
      </p:sp>
    </p:spTree>
    <p:extLst>
      <p:ext uri="{BB962C8B-B14F-4D97-AF65-F5344CB8AC3E}">
        <p14:creationId xmlns:p14="http://schemas.microsoft.com/office/powerpoint/2010/main" val="146532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История появления черепах на земле</a:t>
            </a:r>
            <a:endParaRPr lang="ru-RU" dirty="0"/>
          </a:p>
        </p:txBody>
      </p:sp>
      <p:pic>
        <p:nvPicPr>
          <p:cNvPr id="4098" name="Picture 2" descr="https://animalreader.ru/wp-content/uploads/2014/09/Limnoscelis_palud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6089" y="1847756"/>
            <a:ext cx="5094143" cy="266149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90918" y="4652682"/>
            <a:ext cx="4141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Рис. 1. Котилозавр (каменноугольный триасовый период)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https://cherepah.ru/wp-content/uploads/f/d/7/fd760909aa29521b1e8df135fad91e70.jp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33882" y="2106566"/>
            <a:ext cx="3956611" cy="296745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875929" y="5208494"/>
            <a:ext cx="33976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Рис. 2. Крапчатая плоская черепаха (в наши дни)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81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082" y="0"/>
            <a:ext cx="11591363" cy="13716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Виды черепах и среда их обитания</a:t>
            </a:r>
            <a:endParaRPr lang="ru-RU" dirty="0"/>
          </a:p>
        </p:txBody>
      </p:sp>
      <p:pic>
        <p:nvPicPr>
          <p:cNvPr id="3073" name="Рисунок 7" descr="морская черепах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805" y="3827929"/>
            <a:ext cx="3740484" cy="238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97226" y="6266330"/>
            <a:ext cx="3953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Рис. 3. Морская черепаха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Рисунок 9" descr="http://aquante.ru/wp-content/uploads/2015/10/1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7647" y="935156"/>
            <a:ext cx="4899025" cy="2731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074894" y="3648636"/>
            <a:ext cx="5020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Рис. 4. Пресноводная черепаха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Рисунок 13" descr="http://animal.ru/i/upload/1318407217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70376" y="3752942"/>
            <a:ext cx="3665538" cy="262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243482" y="6345233"/>
            <a:ext cx="38458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Рис. 5. Сухопутная черепаха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23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b="22684"/>
          <a:stretch>
            <a:fillRect/>
          </a:stretch>
        </p:blipFill>
        <p:spPr bwMode="auto">
          <a:xfrm>
            <a:off x="3953435" y="609600"/>
            <a:ext cx="3881717" cy="5096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899646" y="5800165"/>
            <a:ext cx="3944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Рис.6. Я и моя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красноухая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черепаха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0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8870" y="537882"/>
            <a:ext cx="10058400" cy="6694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Кто это самец или самка?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myturtle.ru/wp-content/uploads/2016/04/2-5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2695074" y="1937368"/>
            <a:ext cx="6659731" cy="3541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313490" y="1357783"/>
            <a:ext cx="31352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1. Длина когтей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46947" y="5765533"/>
            <a:ext cx="6766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Рис.7. Сравнение когтей самца и самки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08511" y="1463659"/>
            <a:ext cx="55759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 Особенности панциря и хвоста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8870" y="537882"/>
            <a:ext cx="10058400" cy="6694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Кто это самец или самка?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4-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019" y="2144085"/>
            <a:ext cx="5439394" cy="3219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WhatsApp Image 2022-02-11 at 07"/>
          <p:cNvPicPr>
            <a:picLocks noChangeAspect="1" noChangeArrowheads="1"/>
          </p:cNvPicPr>
          <p:nvPr/>
        </p:nvPicPr>
        <p:blipFill>
          <a:blip r:embed="rId3" cstate="print"/>
          <a:srcRect l="14856" t="32033" r="33469"/>
          <a:stretch>
            <a:fillRect/>
          </a:stretch>
        </p:blipFill>
        <p:spPr bwMode="auto">
          <a:xfrm>
            <a:off x="6516304" y="2122012"/>
            <a:ext cx="4389120" cy="3248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12270" y="5467149"/>
            <a:ext cx="5457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Рис.8. Сравнение панциря самца и самки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87427" y="5457524"/>
            <a:ext cx="4456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Рис.9. Фотография моей черепахи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6426" y="490888"/>
            <a:ext cx="10058400" cy="97466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Содержание и уход в домашних условиях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s://fun-cats.ru/wp-content/uploads/4/9/d/49d77ce203bc64803137ce83db44d938.jpeg"/>
          <p:cNvPicPr>
            <a:picLocks noChangeAspect="1" noChangeArrowheads="1"/>
          </p:cNvPicPr>
          <p:nvPr/>
        </p:nvPicPr>
        <p:blipFill>
          <a:blip r:embed="rId2" cstate="print"/>
          <a:srcRect t="19316" b="23319"/>
          <a:stretch>
            <a:fillRect/>
          </a:stretch>
        </p:blipFill>
        <p:spPr bwMode="auto">
          <a:xfrm>
            <a:off x="2964581" y="1898399"/>
            <a:ext cx="5818440" cy="333774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157085" y="5370897"/>
            <a:ext cx="5438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Рис.10.  Аквариум для черепах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7924" y="664142"/>
            <a:ext cx="10058400" cy="64740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Питание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08523" y="1357162"/>
            <a:ext cx="5428648" cy="4677878"/>
          </a:xfrm>
        </p:spPr>
        <p:txBody>
          <a:bodyPr>
            <a:noAutofit/>
          </a:bodyPr>
          <a:lstStyle/>
          <a:p>
            <a:pPr algn="just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Нежирные виды рыбы (хек, треска, окуневые, карась,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путассу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и др.), </a:t>
            </a:r>
          </a:p>
          <a:p>
            <a:pPr algn="just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Морепродукты (креветки, мидии, кальмары и др.), </a:t>
            </a:r>
          </a:p>
          <a:p>
            <a:pPr algn="just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Насекомые (мотыли, кузнечики, дождевые черви,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гаммарус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засушенный, улитки, мухи и др.)</a:t>
            </a:r>
          </a:p>
          <a:p>
            <a:pPr algn="just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Нежирное мясо</a:t>
            </a:r>
          </a:p>
          <a:p>
            <a:pPr algn="just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Растительные продукты (листья салата или капусты, одуванчика, шпинат, морская капуста, овощи и фрукты и др.)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ttps://activefisher.net/wp-content/uploads/b/8/8/b882c9e7b7a4b36e7bafb4b02f8cb3d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8553" y="1222408"/>
            <a:ext cx="5169372" cy="36961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294923" y="5053263"/>
            <a:ext cx="5216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Рис.11. Как питаются черепахи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Савон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авон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1310</TotalTime>
  <Words>368</Words>
  <Application>Microsoft Office PowerPoint</Application>
  <PresentationFormat>Широкоэкранный</PresentationFormat>
  <Paragraphs>39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Calibri</vt:lpstr>
      <vt:lpstr>Century Gothic</vt:lpstr>
      <vt:lpstr>Garamond</vt:lpstr>
      <vt:lpstr>Times New Roman</vt:lpstr>
      <vt:lpstr>1_Савон</vt:lpstr>
      <vt:lpstr>Удивительный мир черепах</vt:lpstr>
      <vt:lpstr>Презентация PowerPoint</vt:lpstr>
      <vt:lpstr>История появления черепах на земле</vt:lpstr>
      <vt:lpstr>Виды черепах и среда их обитания</vt:lpstr>
      <vt:lpstr>Презентация PowerPoint</vt:lpstr>
      <vt:lpstr>Кто это самец или самка?</vt:lpstr>
      <vt:lpstr>Кто это самец или самка?</vt:lpstr>
      <vt:lpstr>Содержание и уход в домашних условиях</vt:lpstr>
      <vt:lpstr>Питание </vt:lpstr>
      <vt:lpstr>Выводы</vt:lpstr>
      <vt:lpstr>Презентация PowerPoint</vt:lpstr>
    </vt:vector>
  </TitlesOfParts>
  <Company>МАОУ ДО ЦРТДиЮ Каменского района Пензенской области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«Лето»</dc:title>
  <dc:subject>лето, море</dc:subject>
  <dc:creator>Viktoriya Polshkova</dc:creator>
  <cp:keywords>лето;летний;море;отдых;чайки;дельфин;дельфин</cp:keywords>
  <cp:lastModifiedBy>Расим Гаптерахимов</cp:lastModifiedBy>
  <cp:revision>102</cp:revision>
  <dcterms:created xsi:type="dcterms:W3CDTF">2017-12-18T09:39:27Z</dcterms:created>
  <dcterms:modified xsi:type="dcterms:W3CDTF">2023-05-05T07:06:05Z</dcterms:modified>
</cp:coreProperties>
</file>