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291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14282" y="928670"/>
            <a:ext cx="6929486" cy="1409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tt-RU" sz="1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tt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17 мая в МЦ “Шатлык” состоялся финал городского конкурса “Татар малае – 2021” для 5-8 </a:t>
            </a:r>
            <a:r>
              <a:rPr lang="tt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классов, посвященный Году родных языков и народного единства в Татарстане . </a:t>
            </a:r>
            <a:r>
              <a:rPr lang="tt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Ученик 5В класса Хазиев Дамир стал победителем в номинации “Самый талантливый мальчик”. Он показал свое мастерство в области хореографии, вокала, выразительного чтения. </a:t>
            </a:r>
            <a:r>
              <a:rPr lang="tt-RU" sz="1600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14290"/>
            <a:ext cx="7772400" cy="428628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«СОШ №40»</a:t>
            </a:r>
            <a:endParaRPr lang="ru-RU" sz="14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0788" y="464323"/>
            <a:ext cx="6572296" cy="35719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Финал городского конкурса «Татар </a:t>
            </a:r>
            <a:r>
              <a:rPr lang="ru-RU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малае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2021»</a:t>
            </a:r>
            <a:endParaRPr lang="ru-RU" sz="2000" dirty="0" smtClean="0">
              <a:solidFill>
                <a:srgbClr val="FF0000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4" name="Рисунок 3" descr="http://rsloboda-rt.ru/images/uploads/news/2021/1/15/99993171d15562b97c018a43c8e4462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571480"/>
            <a:ext cx="142876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AutoShape 4" descr="https://apf.mail.ru/cgi-bin/readmsg?id=16189287092099916201;0;6&amp;exif=1&amp;full=1&amp;x-email=5137000545%40edu.tatar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apf.mail.ru/cgi-bin/readmsg?id=16189287092099916201;0;6&amp;exif=1&amp;full=1&amp;x-email=5137000545%40edu.tatar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apf.mail.ru/cgi-bin/readmsg?id=16189287092099916201;0;6&amp;exif=1&amp;full=1&amp;x-email=5137000545%40edu.tatar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Рисунок 14" descr="D:\Users\1\Desktop\финал 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7" y="2357430"/>
            <a:ext cx="242889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D:\Users\1\Desktop\финал 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357430"/>
            <a:ext cx="2763340" cy="1780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D:\Users\1\Desktop\финал 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2357430"/>
            <a:ext cx="257176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Users\1\Desktop\Год родных языков\Татар малае - 2021\IMG_1215.PNG"/>
          <p:cNvPicPr>
            <a:picLocks noChangeAspect="1" noChangeArrowheads="1"/>
          </p:cNvPicPr>
          <p:nvPr/>
        </p:nvPicPr>
        <p:blipFill>
          <a:blip r:embed="rId6" cstate="print"/>
          <a:srcRect l="27558" t="34212" r="35156" b="8454"/>
          <a:stretch>
            <a:fillRect/>
          </a:stretch>
        </p:blipFill>
        <p:spPr bwMode="auto">
          <a:xfrm>
            <a:off x="6143635" y="4500570"/>
            <a:ext cx="2513705" cy="178595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 t="5176" r="3451" b="12001"/>
          <a:stretch>
            <a:fillRect/>
          </a:stretch>
        </p:blipFill>
        <p:spPr bwMode="auto">
          <a:xfrm>
            <a:off x="3428992" y="4429132"/>
            <a:ext cx="2286016" cy="1977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d:\Users\1\Desktop\Год родных языков\Татар малае - 2021\IMG_1220.PNG"/>
          <p:cNvPicPr>
            <a:picLocks noChangeAspect="1" noChangeArrowheads="1"/>
          </p:cNvPicPr>
          <p:nvPr/>
        </p:nvPicPr>
        <p:blipFill>
          <a:blip r:embed="rId8"/>
          <a:srcRect l="25781" t="34782" r="38308" b="9420"/>
          <a:stretch>
            <a:fillRect/>
          </a:stretch>
        </p:blipFill>
        <p:spPr bwMode="auto">
          <a:xfrm>
            <a:off x="285720" y="4357694"/>
            <a:ext cx="2786082" cy="2000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74</Words>
  <Application>Microsoft Office PowerPoint</Application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МАОУ «СОШ №40»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МАОУ «СОШ №40»</dc:title>
  <dc:creator>1</dc:creator>
  <cp:lastModifiedBy>1</cp:lastModifiedBy>
  <cp:revision>13</cp:revision>
  <dcterms:created xsi:type="dcterms:W3CDTF">2021-02-20T06:07:35Z</dcterms:created>
  <dcterms:modified xsi:type="dcterms:W3CDTF">2021-05-24T12:33:57Z</dcterms:modified>
</cp:coreProperties>
</file>