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26" r:id="rId2"/>
    <p:sldId id="410" r:id="rId3"/>
    <p:sldId id="387" r:id="rId4"/>
    <p:sldId id="413" r:id="rId5"/>
    <p:sldId id="390" r:id="rId6"/>
    <p:sldId id="391" r:id="rId7"/>
    <p:sldId id="414" r:id="rId8"/>
    <p:sldId id="415" r:id="rId9"/>
    <p:sldId id="408" r:id="rId10"/>
    <p:sldId id="416" r:id="rId1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4F81BD"/>
    <a:srgbClr val="F9FEB4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2910" autoAdjust="0"/>
  </p:normalViewPr>
  <p:slideViewPr>
    <p:cSldViewPr>
      <p:cViewPr>
        <p:scale>
          <a:sx n="75" d="100"/>
          <a:sy n="75" d="100"/>
        </p:scale>
        <p:origin x="-1278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F58BC502-1BBB-4A99-AD55-A5D240B9C813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A4CBC65-F31B-40DD-8F19-C655FD389BE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19287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99866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48528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49848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18952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04974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16673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65825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10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835225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2F612-0DAC-4CC2-8914-6234DE49AB26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8902F-BF31-4EEC-B98B-869CBFA67D8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141636035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66429-3380-4AB2-968F-F3E81DE0C722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86086-4809-4DF1-9F46-25744DF3E6B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72374362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D10FE-D4E7-4D41-8B7A-CCDF646357F0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C75BD-752F-414A-B0B0-DA3BFFBFD8D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43723610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A80CC-8131-43BA-A830-D2B45B2EF970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5E5DE-6D93-42AD-ABF8-1E0CE44627B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5008410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E7D11-32EC-4097-865C-257D77152121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100-EDA8-4CFA-836B-784FFEA5D8F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16083837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DA43C-4BB1-4010-9090-CCFF03400110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C2DCC-6B7C-4840-9571-06F1BF0FE6C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14675776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223B1-1C4C-467D-BC11-53FCDC9379B9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0D0D6-E10C-4FFD-8029-D08FCDB5D4D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54130821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DD91-4EC0-4019-A000-4C38D357788A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92FE1-7D5A-4DB7-83C8-93EE62DEC82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22761846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DEA09-6623-4625-AC70-737A309A5E06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F9FA1-6480-47A8-B11D-79A9873810D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95953126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10978-60C9-48DC-AB7C-61048A8A3B36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96596-CA6F-4C28-A016-CF6732D1EED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01326962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B6233-D69E-4955-9E1F-6810A27185FB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156D2-2255-4984-9080-25A2BC6B105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84218780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2D8AA2-861F-402B-80D0-0DD98296F401}" type="datetimeFigureOut">
              <a:rPr lang="ru-RU"/>
              <a:pPr>
                <a:defRPr/>
              </a:pPr>
              <a:t>15.05.2020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5DD2DA2-801D-4D54-9667-67DF6884DF9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transition spd="slow"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2.rozetka.ua/goods/2806062/16793972_images_28060623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2935">
            <a:off x="-161697" y="3921482"/>
            <a:ext cx="2394928" cy="309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48946" y="389583"/>
            <a:ext cx="6783395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chemeClr val="accent3"/>
                </a:solidFill>
                <a:effectLst/>
              </a:rPr>
              <a:t>Урок русского языка</a:t>
            </a:r>
          </a:p>
          <a:p>
            <a:pPr algn="ctr"/>
            <a:r>
              <a:rPr lang="ru-RU" sz="4400" b="1" dirty="0" smtClean="0">
                <a:ln/>
                <a:solidFill>
                  <a:schemeClr val="accent3"/>
                </a:solidFill>
              </a:rPr>
              <a:t>Тема:</a:t>
            </a:r>
          </a:p>
          <a:p>
            <a:pPr algn="ctr"/>
            <a:r>
              <a:rPr lang="ru-RU" sz="4400" b="1" dirty="0" smtClean="0">
                <a:ln/>
                <a:solidFill>
                  <a:schemeClr val="accent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Наречие как часть речи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6055" y="5466597"/>
            <a:ext cx="3802039" cy="369332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Управляющая кнопка: документ 1">
            <a:hlinkClick r:id="" action="ppaction://hlinkshowjump?jump=lastslide" highlightClick="1"/>
          </p:cNvPr>
          <p:cNvSpPr/>
          <p:nvPr/>
        </p:nvSpPr>
        <p:spPr>
          <a:xfrm>
            <a:off x="224536" y="192581"/>
            <a:ext cx="360040" cy="360040"/>
          </a:xfrm>
          <a:prstGeom prst="actionButtonDocumen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8469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15827" y="773179"/>
            <a:ext cx="774365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С какой частью речи познакомились?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17102" y="1429726"/>
            <a:ext cx="47099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Н А Р Е Ч И Е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6775" y="2363272"/>
            <a:ext cx="7774821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Что узнали о наречии как части речи?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4663" y="3448286"/>
            <a:ext cx="711784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Почему у наречий нет окончаний?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5687" t="50935" r="21775" b="37852"/>
          <a:stretch/>
        </p:blipFill>
        <p:spPr>
          <a:xfrm>
            <a:off x="971600" y="4419878"/>
            <a:ext cx="7242130" cy="1241370"/>
          </a:xfrm>
          <a:prstGeom prst="rect">
            <a:avLst/>
          </a:prstGeom>
          <a:ln w="76200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73103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84168" y="132370"/>
            <a:ext cx="2880320" cy="553284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3" y="188640"/>
            <a:ext cx="2901998" cy="552380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79512" y="292680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Т</a:t>
            </a:r>
            <a:r>
              <a:rPr lang="ru-RU" sz="4000" b="1" dirty="0" smtClean="0">
                <a:solidFill>
                  <a:srgbClr val="0070C0"/>
                </a:solidFill>
              </a:rPr>
              <a:t>Е</a:t>
            </a:r>
            <a:r>
              <a:rPr lang="ru-RU" sz="4000" b="1" dirty="0" smtClean="0">
                <a:solidFill>
                  <a:schemeClr val="bg1"/>
                </a:solidFill>
              </a:rPr>
              <a:t>ПЕРЬ</a:t>
            </a: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1222696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ПЕ</a:t>
            </a:r>
            <a:r>
              <a:rPr lang="ru-RU" sz="4000" b="1" dirty="0" smtClean="0">
                <a:solidFill>
                  <a:srgbClr val="0070C0"/>
                </a:solidFill>
              </a:rPr>
              <a:t>РР</a:t>
            </a:r>
            <a:r>
              <a:rPr lang="ru-RU" sz="4000" b="1" dirty="0" smtClean="0">
                <a:solidFill>
                  <a:schemeClr val="bg1"/>
                </a:solidFill>
              </a:rPr>
              <a:t>ОН</a:t>
            </a: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2152712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ПА</a:t>
            </a:r>
            <a:r>
              <a:rPr lang="ru-RU" sz="3600" b="1" dirty="0" smtClean="0">
                <a:solidFill>
                  <a:srgbClr val="0070C0"/>
                </a:solidFill>
              </a:rPr>
              <a:t>СС</a:t>
            </a:r>
            <a:r>
              <a:rPr lang="ru-RU" sz="3600" b="1" dirty="0" smtClean="0">
                <a:solidFill>
                  <a:schemeClr val="bg1"/>
                </a:solidFill>
              </a:rPr>
              <a:t>АЖИР</a:t>
            </a:r>
            <a:endParaRPr lang="ru-RU" sz="36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1713" y="3021173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Е</a:t>
            </a:r>
            <a:r>
              <a:rPr lang="ru-RU" sz="4000" b="1" dirty="0" smtClean="0">
                <a:solidFill>
                  <a:schemeClr val="bg1"/>
                </a:solidFill>
              </a:rPr>
              <a:t>ЩЁ</a:t>
            </a:r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1712" y="3951189"/>
            <a:ext cx="30621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ЭКСПРЕ</a:t>
            </a:r>
            <a:r>
              <a:rPr lang="ru-RU" sz="4000" b="1" dirty="0" smtClean="0">
                <a:solidFill>
                  <a:srgbClr val="0070C0"/>
                </a:solidFill>
              </a:rPr>
              <a:t>СС</a:t>
            </a:r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553" y="4881206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З</a:t>
            </a:r>
            <a:r>
              <a:rPr lang="ru-RU" sz="4000" b="1" dirty="0" smtClean="0">
                <a:solidFill>
                  <a:schemeClr val="bg1"/>
                </a:solidFill>
              </a:rPr>
              <a:t>ДЕСЬ</a:t>
            </a:r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Картинки по запросу паровоз картинки для детей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0" r="17334"/>
          <a:stretch/>
        </p:blipFill>
        <p:spPr bwMode="auto">
          <a:xfrm>
            <a:off x="3016856" y="116632"/>
            <a:ext cx="3206073" cy="648072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21621" t="23102" r="61072" b="66154"/>
          <a:stretch/>
        </p:blipFill>
        <p:spPr>
          <a:xfrm>
            <a:off x="3016856" y="5503010"/>
            <a:ext cx="3206073" cy="111904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340730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0.67465 0.0115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33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67465 -0.00694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3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5104 0.00579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52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0.67882 0.0055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41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0.64792 -0.01227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96" y="-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07407E-6 L 0.6776 -0.00926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72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145732" y="1758969"/>
            <a:ext cx="4672759" cy="452431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ИНТЕРЕСНЫЙ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ПРАЗДНИК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МЯГКИЙ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СПЕШИТ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ВЕСЕЛЬЕ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ЗЕЛЁНЫЙ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ТЕПЛЕЛО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36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808788"/>
            <a:ext cx="702102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Сущ.                   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Прилаг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.                           Глагол 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8080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51520" y="1514659"/>
            <a:ext cx="2520280" cy="1077218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ПРАЗДНИК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ВЕСЕЛЬЕ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600" y="808788"/>
            <a:ext cx="751987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Сущ.                         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Прилаг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.                           Глагол 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037910" y="1541905"/>
            <a:ext cx="3168352" cy="156966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ИНТЕРЕСНЫЙ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МЯГКИЙ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ЗЕДЁНЫЙ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472372" y="1541905"/>
            <a:ext cx="2358948" cy="1077218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СПЕШИТ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ТЕПЛЕЛО</a:t>
            </a:r>
          </a:p>
        </p:txBody>
      </p:sp>
    </p:spTree>
    <p:extLst>
      <p:ext uri="{BB962C8B-B14F-4D97-AF65-F5344CB8AC3E}">
        <p14:creationId xmlns:p14="http://schemas.microsoft.com/office/powerpoint/2010/main" val="31291489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114372" y="1988840"/>
            <a:ext cx="5112568" cy="452431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Хорошо </a:t>
            </a:r>
            <a:r>
              <a:rPr lang="ru-RU" altLang="ru-RU" sz="3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и</a:t>
            </a: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 плохо.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Мягко </a:t>
            </a:r>
            <a:r>
              <a:rPr lang="ru-RU" altLang="ru-RU" sz="3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и</a:t>
            </a: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 тепло,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Весело </a:t>
            </a:r>
            <a:r>
              <a:rPr lang="ru-RU" altLang="ru-RU" sz="3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и</a:t>
            </a: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 славно.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Ярко </a:t>
            </a:r>
            <a:r>
              <a:rPr lang="ru-RU" altLang="ru-RU" sz="3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и</a:t>
            </a: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 светло.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Сверху </a:t>
            </a:r>
            <a:r>
              <a:rPr lang="ru-RU" altLang="ru-RU" sz="3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или</a:t>
            </a: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 снизу,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Близко </a:t>
            </a:r>
            <a:r>
              <a:rPr lang="ru-RU" altLang="ru-RU" sz="3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иль</a:t>
            </a:r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 вдали.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i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Все слова знакомы,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i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Нас определи…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66049" y="1412776"/>
            <a:ext cx="3077637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Как? Где? Когда?...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15684" y="546646"/>
            <a:ext cx="47099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Н А Р Е Ч И Е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1098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46757" y="705287"/>
            <a:ext cx="87009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Упр. </a:t>
            </a:r>
            <a:r>
              <a:rPr lang="ru-RU" alt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124</a:t>
            </a:r>
            <a:r>
              <a:rPr lang="ru-RU" altLang="ru-RU" sz="2800" i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(стр. 73)</a:t>
            </a:r>
            <a:endParaRPr lang="ru-RU" altLang="ru-RU" sz="28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5687" t="16567" r="21775" b="17928"/>
          <a:stretch/>
        </p:blipFill>
        <p:spPr>
          <a:xfrm>
            <a:off x="246756" y="705287"/>
            <a:ext cx="8573715" cy="504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6587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5688" t="16567" r="26502" b="56505"/>
          <a:stretch/>
        </p:blipFill>
        <p:spPr>
          <a:xfrm>
            <a:off x="251520" y="2950899"/>
            <a:ext cx="8475556" cy="22196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36096" y="950930"/>
            <a:ext cx="3186642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/>
              <a:t>ль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ёт</a:t>
            </a:r>
            <a:r>
              <a:rPr lang="ru-RU" sz="3600" b="1" dirty="0" smtClean="0"/>
              <a:t> печальн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</a:p>
          <a:p>
            <a:r>
              <a:rPr lang="ru-RU" sz="3600" b="1" dirty="0" smtClean="0"/>
              <a:t>ль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ют</a:t>
            </a:r>
            <a:r>
              <a:rPr lang="ru-RU" sz="3600" b="1" dirty="0" smtClean="0"/>
              <a:t> печальн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Ли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л </a:t>
            </a:r>
            <a:r>
              <a:rPr lang="ru-RU" sz="3600" b="1" dirty="0" smtClean="0">
                <a:solidFill>
                  <a:schemeClr val="tx1"/>
                </a:solidFill>
              </a:rPr>
              <a:t>печальн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904763"/>
            <a:ext cx="47099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Н А Р Е Ч И Е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985" y="1838723"/>
            <a:ext cx="3701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Как? Где? Когда?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5984" y="2394811"/>
            <a:ext cx="4205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Связано с глаголом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8285" y="3029091"/>
            <a:ext cx="3890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Признак действия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8285" y="3787466"/>
            <a:ext cx="31693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Не изменяется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950930"/>
            <a:ext cx="470994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/>
              <a:t>п</a:t>
            </a:r>
            <a:r>
              <a:rPr lang="ru-RU" sz="3600" b="1" dirty="0" smtClean="0"/>
              <a:t>ечальн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ые</a:t>
            </a:r>
            <a:r>
              <a:rPr lang="ru-RU" sz="3600" b="1" dirty="0" smtClean="0"/>
              <a:t> полян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ы</a:t>
            </a:r>
          </a:p>
          <a:p>
            <a:r>
              <a:rPr lang="ru-RU" sz="3600" b="1" dirty="0"/>
              <a:t>п</a:t>
            </a:r>
            <a:r>
              <a:rPr lang="ru-RU" sz="3600" b="1" dirty="0" smtClean="0"/>
              <a:t>ечальн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ая</a:t>
            </a:r>
            <a:r>
              <a:rPr lang="ru-RU" sz="3600" b="1" dirty="0" smtClean="0"/>
              <a:t> полян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4164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2339752" y="3210602"/>
            <a:ext cx="4710231" cy="3467478"/>
            <a:chOff x="2339752" y="3210602"/>
            <a:chExt cx="4710231" cy="3467478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339752" y="3210602"/>
              <a:ext cx="470994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chemeClr val="accent2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Н А Р Е Ч И Е</a:t>
              </a:r>
              <a:endParaRPr lang="ru-RU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844217" y="4144562"/>
              <a:ext cx="37010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chemeClr val="accent3">
                      <a:lumMod val="50000"/>
                    </a:schemeClr>
                  </a:solidFill>
                </a:rPr>
                <a:t>Как? Где? Когда?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44216" y="4700650"/>
              <a:ext cx="42057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chemeClr val="accent3">
                      <a:lumMod val="50000"/>
                    </a:schemeClr>
                  </a:solidFill>
                </a:rPr>
                <a:t>Связано с глаголом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76517" y="5334930"/>
              <a:ext cx="38908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chemeClr val="accent3">
                      <a:lumMod val="50000"/>
                    </a:schemeClr>
                  </a:solidFill>
                </a:rPr>
                <a:t>Признак действия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876517" y="6093305"/>
              <a:ext cx="31693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chemeClr val="accent3">
                      <a:lumMod val="50000"/>
                    </a:schemeClr>
                  </a:solidFill>
                </a:rPr>
                <a:t>Не изменяется</a:t>
              </a:r>
            </a:p>
          </p:txBody>
        </p:sp>
      </p:grp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5687" t="30848" r="21221" b="37063"/>
          <a:stretch/>
        </p:blipFill>
        <p:spPr>
          <a:xfrm>
            <a:off x="275189" y="738630"/>
            <a:ext cx="8644471" cy="24719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5687" t="50935" r="21775" b="37852"/>
          <a:stretch/>
        </p:blipFill>
        <p:spPr>
          <a:xfrm>
            <a:off x="395374" y="754792"/>
            <a:ext cx="8404099" cy="1440543"/>
          </a:xfrm>
          <a:prstGeom prst="rect">
            <a:avLst/>
          </a:prstGeom>
          <a:ln w="76200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575480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4504" t="58304" r="35057" b="14023"/>
          <a:stretch/>
        </p:blipFill>
        <p:spPr>
          <a:xfrm>
            <a:off x="251520" y="836712"/>
            <a:ext cx="8640960" cy="441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1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6334</TotalTime>
  <Words>174</Words>
  <Application>Microsoft Office PowerPoint</Application>
  <PresentationFormat>Экран (4:3)</PresentationFormat>
  <Paragraphs>63</Paragraphs>
  <Slides>10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Пользователь Windows</cp:lastModifiedBy>
  <cp:revision>591</cp:revision>
  <dcterms:created xsi:type="dcterms:W3CDTF">2011-08-02T23:19:04Z</dcterms:created>
  <dcterms:modified xsi:type="dcterms:W3CDTF">2020-05-15T20:37:01Z</dcterms:modified>
</cp:coreProperties>
</file>