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2CF5F-439F-40E6-A299-F303FF510E2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2CF5F-439F-40E6-A299-F303FF510E2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CE2DB-2879-4C0E-A167-F90422AD09B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composers.org.ua/im/procofiev.jpg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ruslania.com/pictures/big/9781001526164.jpg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visualrian.ru/storage/PreviewWM/0599/65/059965.jpg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g1.liveinternet.ru/images/attach/b/3/22/441/22441406_gadkiy.jpg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Прокофьев Сергей Сергеевич</a:t>
            </a:r>
            <a:endParaRPr lang="ru-RU" b="1" dirty="0"/>
          </a:p>
        </p:txBody>
      </p:sp>
      <p:pic>
        <p:nvPicPr>
          <p:cNvPr id="4" name="Picture 2" descr="Картинка 12 из 349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330036"/>
            <a:ext cx="4115372" cy="44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483768" y="5811074"/>
            <a:ext cx="4608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23. 04. 1891 –  05. 03. 1953</a:t>
            </a:r>
            <a:endParaRPr lang="ru-RU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Другие сочинения:</a:t>
            </a:r>
            <a:endParaRPr lang="ru-RU" sz="5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715200" cy="4525963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концертов для фортепиано с оркестром;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концерта для скрипки с оркестром;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концерта для виолончели с оркестром;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сонат для фортепиано;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симфоний;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кантаты;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обработки русских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народных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песен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голоса с фортепиано.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16632"/>
            <a:ext cx="4608512" cy="60095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 40-х - начале 50-х годов Прокофьев тяжело заболел. Чтобы сохранить силы для творчества, </a:t>
            </a:r>
            <a:b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ему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пришлось отказаться от многого, и в том числе от посещения театров и концертов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Самое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трудное время наступало для него тогда,</a:t>
            </a:r>
            <a:b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врачи запрещали ему сочинять музыку или разрешали работать не более 20 минут в день, после этого ему стало совсем плохо. </a:t>
            </a:r>
            <a:b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очень тихо умер в своей Московской квартире 5 марта 1953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88024" y="836712"/>
            <a:ext cx="4248472" cy="54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Повторно просмотреть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кроссворд по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творчеству композитора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354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Раннее творчество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6 лет сочинял циклы маленьких фортепианных пьес.</a:t>
            </a:r>
          </a:p>
          <a:p>
            <a:pPr marL="0" indent="0">
              <a:buNone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9 лет – первая опера «Великан».</a:t>
            </a:r>
          </a:p>
          <a:p>
            <a:pPr marL="0" indent="0">
              <a:buNone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13 лет поступил в Петербургскую консерваторию и окончил ее по классу композиции и по классу фортепиано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«Детской музыке» </a:t>
            </a:r>
            <a:b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 легких пьес для фортепиано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  <a:defRPr/>
            </a:pPr>
            <a:r>
              <a:rPr lang="ru-RU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«Утро»;</a:t>
            </a:r>
          </a:p>
          <a:p>
            <a:pPr marL="0" indent="0">
              <a:buNone/>
              <a:defRPr/>
            </a:pPr>
            <a:r>
              <a:rPr lang="ru-RU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«Прогулка»;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«Сказочка»;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«Тарантелла»;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«Раскаяние»;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«Вальс»;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«Шествие  кузнечиков»;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8. «Дождь и радуга»;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 «Пятнашки»;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10. «Марш»;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11. «Вечер»;</a:t>
            </a:r>
          </a:p>
          <a:p>
            <a:pPr marL="0" indent="0"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12. «Ходит месяц над </a:t>
            </a:r>
            <a:r>
              <a:rPr lang="ru-RU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лугами</a:t>
            </a: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FontTx/>
              <a:buNone/>
              <a:defRPr/>
            </a:pPr>
            <a:r>
              <a:rPr lang="ru-RU" sz="9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5" name="Picture 8" descr="Картинка 36 из 957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552" y="1600200"/>
            <a:ext cx="3672408" cy="48006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Детство</a:t>
            </a:r>
            <a:endParaRPr lang="ru-RU" sz="5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196752"/>
            <a:ext cx="4172272" cy="4929411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мальчику исполнилось девять родители начали замечать талант ребёнка. Мария Григорьевна была и его первой учительницей музыки. Увидев успехи сына, она решила показать его какому-нибудь крупному музыканту. Зимой 1902 года его привезли в Москву к Сергею Ивановичу Танееву - выдающемуся композитору, профессору Московской консерватории. Отметив дарование мальчика, Танеев посоветовал начать с ним серьёзные занятия гармонией  и систематическое ознакомление с музыкальной литературой.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2074" y="1600200"/>
            <a:ext cx="307085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 для театра….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268760"/>
            <a:ext cx="4172272" cy="4857403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Прокофьев пишет музыку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только для театра, но и для кино. Например, Александр Невский (1938 год).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Вместе с кинорежиссёром Сергеем Эйзенштейном Прокофьев воспевает </a:t>
            </a:r>
            <a:r>
              <a:rPr lang="ru-RU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благородный патриотический подвиг дружины </a:t>
            </a:r>
            <a:endParaRPr lang="ru-RU" sz="8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Александра Невского, защищавшей родную земля от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тевтонских завоевателей. Сюжет исторический, но музыка звучит современно</a:t>
            </a:r>
            <a:r>
              <a:rPr lang="ru-RU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словно предвосхищая острый драматизм и </a:t>
            </a:r>
            <a:r>
              <a:rPr lang="ru-RU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победный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исход битвы советского народа с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фашизмом.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412776"/>
            <a:ext cx="4536504" cy="455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Симфоническая</a:t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сказка «Петя и Волк»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Детская сказка </a:t>
            </a:r>
          </a:p>
          <a:p>
            <a:pPr>
              <a:buNone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для чтеца и симфонического оркестра.</a:t>
            </a:r>
          </a:p>
          <a:p>
            <a:pPr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ней все роли исполняют музыкальные инструменты.</a:t>
            </a: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Picture 8" descr="059965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7813" y="1600200"/>
            <a:ext cx="343937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Вокальная сказка для голоса с фортепиано «Гадкий утенок»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Picture 5" descr="Картинка 1 из 11316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700808"/>
            <a:ext cx="734481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Балеты «Ромео и Джульетта», «Золушка»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Содержимое 5" descr="1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1556792"/>
            <a:ext cx="8352928" cy="511256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Оперы: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03232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  <a:defRPr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«Великан»;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«Игрок»;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«Семен Котко»; 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«Любовь к трем апельсинам»;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«Обручение в монастыре»;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«Война и мир»;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«Повесть о настоящем человеке».</a:t>
            </a:r>
          </a:p>
          <a:p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387</Words>
  <Application>Microsoft Office PowerPoint</Application>
  <PresentationFormat>Экран (4:3)</PresentationFormat>
  <Paragraphs>59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Прокофьев Сергей Сергеевич</vt:lpstr>
      <vt:lpstr>Раннее творчество</vt:lpstr>
      <vt:lpstr>В «Детской музыке»  12 легких пьес для фортепиано</vt:lpstr>
      <vt:lpstr>Детство</vt:lpstr>
      <vt:lpstr>Не только для театра….</vt:lpstr>
      <vt:lpstr>Симфоническая сказка «Петя и Волк»</vt:lpstr>
      <vt:lpstr>Вокальная сказка для голоса с фортепиано «Гадкий утенок»</vt:lpstr>
      <vt:lpstr>Балеты «Ромео и Джульетта», «Золушка»</vt:lpstr>
      <vt:lpstr>Оперы:</vt:lpstr>
      <vt:lpstr>Другие сочинения:</vt:lpstr>
      <vt:lpstr>Презентация PowerPoint</vt:lpstr>
      <vt:lpstr>Домашнее задание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Прокофьев Сергей Сергеевич</dc:title>
  <dc:creator>Windows User</dc:creator>
  <cp:lastModifiedBy>User</cp:lastModifiedBy>
  <cp:revision>10</cp:revision>
  <dcterms:created xsi:type="dcterms:W3CDTF">2017-04-07T15:10:26Z</dcterms:created>
  <dcterms:modified xsi:type="dcterms:W3CDTF">2020-05-11T16:22:50Z</dcterms:modified>
</cp:coreProperties>
</file>