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ED6CC-C200-46D3-BFAA-9BE169964FC8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7B5C4-A1D8-43C3-9195-B15E3F7732A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785925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0070C0"/>
                </a:solidFill>
              </a:rPr>
              <a:t>Рекомендации родителям</a:t>
            </a:r>
            <a:endParaRPr lang="ru-RU" sz="5400" b="1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home\Documents\подборка картинок\для буклета\33851566724479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928802"/>
            <a:ext cx="6572296" cy="4071966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Чтобы защитить ребенка вы должны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58579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Всегда знать, где ваш ребенок и с кем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Д</a:t>
            </a:r>
            <a:r>
              <a:rPr lang="ru-RU" dirty="0" smtClean="0">
                <a:solidFill>
                  <a:srgbClr val="FF0000"/>
                </a:solidFill>
              </a:rPr>
              <a:t>ети должны всегда идти домой одним и тем же путем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14348" y="4071942"/>
            <a:ext cx="7715304" cy="1714512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</a:t>
            </a:r>
          </a:p>
          <a:p>
            <a:r>
              <a:rPr lang="ru-RU" dirty="0" smtClean="0"/>
              <a:t>               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Не пускайте ребенка одного в общественный туалет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Прислушивайтесь к вашему ребенку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Проверьте, понял ли ребенок то, чему вы его научили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Говорите о личной безопасности всей семьей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Если ребенок скажет, что с ним такое произошло, не паникуйте. Поддержите ребенка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Познакомьтесь со взрослыми, которые работают с Вашим ребенком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70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Рекомендации родителям</vt:lpstr>
      <vt:lpstr>Чтобы защитить ребенка вы должны</vt:lpstr>
      <vt:lpstr>Всегда знать, где ваш ребенок и с кем  Дети должны всегда идти домой одним и тем же путем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родителям</dc:title>
  <dc:creator>home</dc:creator>
  <cp:lastModifiedBy>home</cp:lastModifiedBy>
  <cp:revision>5</cp:revision>
  <dcterms:created xsi:type="dcterms:W3CDTF">2013-03-27T06:09:08Z</dcterms:created>
  <dcterms:modified xsi:type="dcterms:W3CDTF">2013-03-27T06:52:11Z</dcterms:modified>
</cp:coreProperties>
</file>