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Lst>
  <p:notesMasterIdLst>
    <p:notesMasterId r:id="rId10"/>
  </p:notesMasterIdLst>
  <p:sldIdLst>
    <p:sldId id="256" r:id="rId2"/>
    <p:sldId id="257" r:id="rId3"/>
    <p:sldId id="258" r:id="rId4"/>
    <p:sldId id="259" r:id="rId5"/>
    <p:sldId id="261" r:id="rId6"/>
    <p:sldId id="263" r:id="rId7"/>
    <p:sldId id="262" r:id="rId8"/>
    <p:sldId id="264" r:id="rId9"/>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p:scale>
          <a:sx n="50" d="100"/>
          <a:sy n="50" d="100"/>
        </p:scale>
        <p:origin x="-1267" y="-336"/>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0FD3922-D832-4CE4-B494-1EFF04614A77}" type="datetimeFigureOut">
              <a:rPr lang="ru-RU" smtClean="0"/>
              <a:t>14.10.2015</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C11DB95-5DD2-4297-860E-EB2F5EE2143C}" type="slidenum">
              <a:rPr lang="ru-RU" smtClean="0"/>
              <a:t>‹#›</a:t>
            </a:fld>
            <a:endParaRPr lang="ru-RU"/>
          </a:p>
        </p:txBody>
      </p:sp>
    </p:spTree>
    <p:extLst>
      <p:ext uri="{BB962C8B-B14F-4D97-AF65-F5344CB8AC3E}">
        <p14:creationId xmlns:p14="http://schemas.microsoft.com/office/powerpoint/2010/main" val="73831201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EC11DB95-5DD2-4297-860E-EB2F5EE2143C}" type="slidenum">
              <a:rPr lang="ru-RU" smtClean="0"/>
              <a:t>7</a:t>
            </a:fld>
            <a:endParaRPr lang="ru-RU"/>
          </a:p>
        </p:txBody>
      </p:sp>
    </p:spTree>
    <p:extLst>
      <p:ext uri="{BB962C8B-B14F-4D97-AF65-F5344CB8AC3E}">
        <p14:creationId xmlns:p14="http://schemas.microsoft.com/office/powerpoint/2010/main" val="112910925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11" name="Rectangle 10"/>
          <p:cNvSpPr/>
          <p:nvPr/>
        </p:nvSpPr>
        <p:spPr>
          <a:xfrm>
            <a:off x="0" y="3866920"/>
            <a:ext cx="9144000" cy="2991080"/>
          </a:xfrm>
          <a:prstGeom prst="rect">
            <a:avLst/>
          </a:prstGeom>
          <a:gradFill>
            <a:gsLst>
              <a:gs pos="0">
                <a:schemeClr val="bg1">
                  <a:alpha val="91000"/>
                </a:schemeClr>
              </a:gs>
              <a:gs pos="37000">
                <a:schemeClr val="bg1">
                  <a:alpha val="76000"/>
                </a:schemeClr>
              </a:gs>
              <a:gs pos="100000">
                <a:schemeClr val="bg2">
                  <a:alpha val="79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0" y="0"/>
            <a:ext cx="9144000" cy="3866920"/>
          </a:xfrm>
          <a:prstGeom prst="rect">
            <a:avLst/>
          </a:prstGeom>
          <a:gradFill flip="none" rotWithShape="1">
            <a:gsLst>
              <a:gs pos="0">
                <a:schemeClr val="bg1">
                  <a:alpha val="89000"/>
                </a:schemeClr>
              </a:gs>
              <a:gs pos="48000">
                <a:schemeClr val="bg1">
                  <a:alpha val="62000"/>
                </a:schemeClr>
              </a:gs>
              <a:gs pos="100000">
                <a:schemeClr val="bg2">
                  <a:alpha val="79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Rectangle 12"/>
          <p:cNvSpPr/>
          <p:nvPr/>
        </p:nvSpPr>
        <p:spPr>
          <a:xfrm>
            <a:off x="0" y="2652311"/>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Oval 13"/>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ubtitle 2"/>
          <p:cNvSpPr>
            <a:spLocks noGrp="1"/>
          </p:cNvSpPr>
          <p:nvPr>
            <p:ph type="subTitle" idx="1"/>
          </p:nvPr>
        </p:nvSpPr>
        <p:spPr>
          <a:xfrm>
            <a:off x="1473795" y="5052545"/>
            <a:ext cx="5637010" cy="882119"/>
          </a:xfrm>
        </p:spPr>
        <p:txBody>
          <a:bodyPr>
            <a:normAutofit/>
          </a:bodyPr>
          <a:lstStyle>
            <a:lvl1pPr marL="0" indent="0" algn="l">
              <a:buNone/>
              <a:defRPr sz="2200">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en-US" dirty="0"/>
          </a:p>
        </p:txBody>
      </p:sp>
      <p:sp>
        <p:nvSpPr>
          <p:cNvPr id="4" name="Date Placeholder 3"/>
          <p:cNvSpPr>
            <a:spLocks noGrp="1"/>
          </p:cNvSpPr>
          <p:nvPr>
            <p:ph type="dt" sz="half" idx="10"/>
          </p:nvPr>
        </p:nvSpPr>
        <p:spPr/>
        <p:txBody>
          <a:bodyPr/>
          <a:lstStyle/>
          <a:p>
            <a:fld id="{B4C71EC6-210F-42DE-9C53-41977AD35B3D}" type="datetimeFigureOut">
              <a:rPr lang="ru-RU" smtClean="0"/>
              <a:t>14.10.2015</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B19B0651-EE4F-4900-A07F-96A6BFA9D0F0}" type="slidenum">
              <a:rPr lang="ru-RU" smtClean="0"/>
              <a:t>‹#›</a:t>
            </a:fld>
            <a:endParaRPr lang="ru-RU"/>
          </a:p>
        </p:txBody>
      </p:sp>
      <p:sp>
        <p:nvSpPr>
          <p:cNvPr id="2" name="Title 1"/>
          <p:cNvSpPr>
            <a:spLocks noGrp="1"/>
          </p:cNvSpPr>
          <p:nvPr>
            <p:ph type="ctrTitle"/>
          </p:nvPr>
        </p:nvSpPr>
        <p:spPr>
          <a:xfrm>
            <a:off x="817581" y="3132290"/>
            <a:ext cx="7175351" cy="1793167"/>
          </a:xfrm>
          <a:effectLst/>
        </p:spPr>
        <p:txBody>
          <a:bodyPr>
            <a:noAutofit/>
          </a:bodyPr>
          <a:lstStyle>
            <a:lvl1pPr marL="640080" indent="-457200" algn="l">
              <a:defRPr sz="5400"/>
            </a:lvl1pPr>
          </a:lstStyle>
          <a:p>
            <a:r>
              <a:rPr lang="ru-RU" smtClean="0"/>
              <a:t>Образец заголовка</a:t>
            </a:r>
            <a:endParaRPr lang="en-US" dirty="0"/>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3" name="Vertical Text Placeholder 2"/>
          <p:cNvSpPr>
            <a:spLocks noGrp="1"/>
          </p:cNvSpPr>
          <p:nvPr>
            <p:ph type="body" orient="vert" idx="1"/>
          </p:nvPr>
        </p:nvSpPr>
        <p:spPr>
          <a:xfrm>
            <a:off x="1905000" y="731519"/>
            <a:ext cx="6400800" cy="3474720"/>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Date Placeholder 3"/>
          <p:cNvSpPr>
            <a:spLocks noGrp="1"/>
          </p:cNvSpPr>
          <p:nvPr>
            <p:ph type="dt" sz="half" idx="10"/>
          </p:nvPr>
        </p:nvSpPr>
        <p:spPr/>
        <p:txBody>
          <a:bodyPr/>
          <a:lstStyle/>
          <a:p>
            <a:fld id="{B4C71EC6-210F-42DE-9C53-41977AD35B3D}" type="datetimeFigureOut">
              <a:rPr lang="ru-RU" smtClean="0"/>
              <a:t>14.10.2015</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153758" y="376517"/>
            <a:ext cx="2057400" cy="5238339"/>
          </a:xfrm>
          <a:effectLst/>
        </p:spPr>
        <p:txBody>
          <a:bodyPr vert="eaVert"/>
          <a:lstStyle>
            <a:lvl1pPr algn="l">
              <a:defRPr/>
            </a:lvl1pPr>
          </a:lstStyle>
          <a:p>
            <a:r>
              <a:rPr lang="ru-RU" smtClean="0"/>
              <a:t>Образец заголовка</a:t>
            </a:r>
            <a:endParaRPr lang="en-US"/>
          </a:p>
        </p:txBody>
      </p:sp>
      <p:sp>
        <p:nvSpPr>
          <p:cNvPr id="3" name="Vertical Text Placeholder 2"/>
          <p:cNvSpPr>
            <a:spLocks noGrp="1"/>
          </p:cNvSpPr>
          <p:nvPr>
            <p:ph type="body" orient="vert" idx="1"/>
          </p:nvPr>
        </p:nvSpPr>
        <p:spPr>
          <a:xfrm>
            <a:off x="3324113" y="731519"/>
            <a:ext cx="4829287" cy="4894729"/>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B4C71EC6-210F-42DE-9C53-41977AD35B3D}" type="datetimeFigureOut">
              <a:rPr lang="ru-RU" smtClean="0"/>
              <a:t>14.10.2015</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B4C71EC6-210F-42DE-9C53-41977AD35B3D}" type="datetimeFigureOut">
              <a:rPr lang="ru-RU" smtClean="0"/>
              <a:t>14.10.2015</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B19B0651-EE4F-4900-A07F-96A6BFA9D0F0}" type="slidenum">
              <a:rPr lang="ru-RU" smtClean="0"/>
              <a:t>‹#›</a:t>
            </a:fld>
            <a:endParaRPr lang="ru-RU"/>
          </a:p>
        </p:txBody>
      </p:sp>
      <p:sp>
        <p:nvSpPr>
          <p:cNvPr id="8" name="Title 7"/>
          <p:cNvSpPr>
            <a:spLocks noGrp="1"/>
          </p:cNvSpPr>
          <p:nvPr>
            <p:ph type="title"/>
          </p:nvPr>
        </p:nvSpPr>
        <p:spPr/>
        <p:txBody>
          <a:bodyPr/>
          <a:lstStyle/>
          <a:p>
            <a:r>
              <a:rPr lang="ru-RU" smtClean="0"/>
              <a:t>Образец заголовка</a:t>
            </a:r>
            <a:endParaRPr lang="en-US"/>
          </a:p>
        </p:txBody>
      </p:sp>
      <p:sp>
        <p:nvSpPr>
          <p:cNvPr id="10" name="Content Placeholder 9"/>
          <p:cNvSpPr>
            <a:spLocks noGrp="1"/>
          </p:cNvSpPr>
          <p:nvPr>
            <p:ph sz="quarter" idx="13"/>
          </p:nvPr>
        </p:nvSpPr>
        <p:spPr>
          <a:xfrm>
            <a:off x="1143000" y="731520"/>
            <a:ext cx="6400800" cy="347472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7" name="Rectangle 6"/>
          <p:cNvSpPr/>
          <p:nvPr/>
        </p:nvSpPr>
        <p:spPr>
          <a:xfrm>
            <a:off x="0" y="3866920"/>
            <a:ext cx="9144000" cy="2991080"/>
          </a:xfrm>
          <a:prstGeom prst="rect">
            <a:avLst/>
          </a:prstGeom>
          <a:gradFill>
            <a:gsLst>
              <a:gs pos="0">
                <a:schemeClr val="bg1">
                  <a:alpha val="92000"/>
                </a:schemeClr>
              </a:gs>
              <a:gs pos="37000">
                <a:schemeClr val="bg1">
                  <a:alpha val="77000"/>
                </a:schemeClr>
              </a:gs>
              <a:gs pos="100000">
                <a:schemeClr val="bg2">
                  <a:alpha val="8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0" y="0"/>
            <a:ext cx="9144000" cy="3866920"/>
          </a:xfrm>
          <a:prstGeom prst="rect">
            <a:avLst/>
          </a:prstGeom>
          <a:gradFill flip="none" rotWithShape="1">
            <a:gsLst>
              <a:gs pos="0">
                <a:schemeClr val="bg1">
                  <a:alpha val="90000"/>
                </a:schemeClr>
              </a:gs>
              <a:gs pos="48000">
                <a:schemeClr val="bg1">
                  <a:alpha val="63000"/>
                </a:schemeClr>
              </a:gs>
              <a:gs pos="100000">
                <a:schemeClr val="bg2">
                  <a:alpha val="8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p:cNvSpPr/>
          <p:nvPr/>
        </p:nvSpPr>
        <p:spPr>
          <a:xfrm>
            <a:off x="0" y="2652311"/>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2033195" y="2172648"/>
            <a:ext cx="5966666" cy="2423346"/>
          </a:xfrm>
          <a:effectLst/>
        </p:spPr>
        <p:txBody>
          <a:bodyPr anchor="b"/>
          <a:lstStyle>
            <a:lvl1pPr algn="r">
              <a:defRPr sz="4600" b="1" cap="none" baseline="0"/>
            </a:lvl1pPr>
          </a:lstStyle>
          <a:p>
            <a:r>
              <a:rPr lang="ru-RU" smtClean="0"/>
              <a:t>Образец заголовка</a:t>
            </a:r>
            <a:endParaRPr lang="en-US" dirty="0"/>
          </a:p>
        </p:txBody>
      </p:sp>
      <p:sp>
        <p:nvSpPr>
          <p:cNvPr id="3" name="Text Placeholder 2"/>
          <p:cNvSpPr>
            <a:spLocks noGrp="1"/>
          </p:cNvSpPr>
          <p:nvPr>
            <p:ph type="body" idx="1"/>
          </p:nvPr>
        </p:nvSpPr>
        <p:spPr>
          <a:xfrm>
            <a:off x="2022438" y="4607511"/>
            <a:ext cx="5970494" cy="835460"/>
          </a:xfrm>
        </p:spPr>
        <p:txBody>
          <a:bodyPr anchor="t"/>
          <a:lstStyle>
            <a:lvl1pPr marL="0" indent="0" algn="r">
              <a:buNone/>
              <a:defRPr sz="20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B4C71EC6-210F-42DE-9C53-41977AD35B3D}" type="datetimeFigureOut">
              <a:rPr lang="ru-RU" smtClean="0"/>
              <a:t>14.10.2015</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B4C71EC6-210F-42DE-9C53-41977AD35B3D}" type="datetimeFigureOut">
              <a:rPr lang="ru-RU" smtClean="0"/>
              <a:t>14.10.2015</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B19B0651-EE4F-4900-A07F-96A6BFA9D0F0}" type="slidenum">
              <a:rPr lang="ru-RU" smtClean="0"/>
              <a:t>‹#›</a:t>
            </a:fld>
            <a:endParaRPr lang="ru-RU"/>
          </a:p>
        </p:txBody>
      </p:sp>
      <p:sp>
        <p:nvSpPr>
          <p:cNvPr id="8" name="Title 7"/>
          <p:cNvSpPr>
            <a:spLocks noGrp="1"/>
          </p:cNvSpPr>
          <p:nvPr>
            <p:ph type="title"/>
          </p:nvPr>
        </p:nvSpPr>
        <p:spPr/>
        <p:txBody>
          <a:bodyPr/>
          <a:lstStyle/>
          <a:p>
            <a:r>
              <a:rPr lang="ru-RU" smtClean="0"/>
              <a:t>Образец заголовка</a:t>
            </a:r>
            <a:endParaRPr lang="en-US"/>
          </a:p>
        </p:txBody>
      </p:sp>
      <p:sp>
        <p:nvSpPr>
          <p:cNvPr id="9" name="Content Placeholder 8"/>
          <p:cNvSpPr>
            <a:spLocks noGrp="1"/>
          </p:cNvSpPr>
          <p:nvPr>
            <p:ph sz="quarter" idx="13"/>
          </p:nvPr>
        </p:nvSpPr>
        <p:spPr>
          <a:xfrm>
            <a:off x="1142999" y="731519"/>
            <a:ext cx="3346704" cy="347472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11" name="Content Placeholder 10"/>
          <p:cNvSpPr>
            <a:spLocks noGrp="1"/>
          </p:cNvSpPr>
          <p:nvPr>
            <p:ph sz="quarter" idx="14"/>
          </p:nvPr>
        </p:nvSpPr>
        <p:spPr>
          <a:xfrm>
            <a:off x="4645152" y="731520"/>
            <a:ext cx="3346704" cy="347472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143000" y="731520"/>
            <a:ext cx="3346704" cy="639762"/>
          </a:xfrm>
        </p:spPr>
        <p:txBody>
          <a:bodyPr anchor="b">
            <a:noAutofit/>
          </a:bodyPr>
          <a:lstStyle>
            <a:lvl1pPr marL="0" indent="0" algn="ctr">
              <a:buNone/>
              <a:defRPr lang="en-US" sz="2400" b="1" i="0" kern="1200" dirty="0" smtClean="0">
                <a:gradFill>
                  <a:gsLst>
                    <a:gs pos="0">
                      <a:schemeClr val="tx1"/>
                    </a:gs>
                    <a:gs pos="40000">
                      <a:schemeClr val="tx1">
                        <a:lumMod val="75000"/>
                        <a:lumOff val="25000"/>
                      </a:schemeClr>
                    </a:gs>
                    <a:gs pos="100000">
                      <a:schemeClr val="tx2">
                        <a:alpha val="65000"/>
                      </a:schemeClr>
                    </a:gs>
                  </a:gsLst>
                  <a:lin ang="5400000" scaled="0"/>
                </a:gradFill>
                <a:effectLst/>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Content Placeholder 3"/>
          <p:cNvSpPr>
            <a:spLocks noGrp="1"/>
          </p:cNvSpPr>
          <p:nvPr>
            <p:ph sz="half" idx="2"/>
          </p:nvPr>
        </p:nvSpPr>
        <p:spPr>
          <a:xfrm>
            <a:off x="1156447" y="1400327"/>
            <a:ext cx="3346704" cy="2743200"/>
          </a:xfrm>
        </p:spPr>
        <p:txBody>
          <a:bodyPr>
            <a:normAutofit/>
          </a:bodyPr>
          <a:lstStyle>
            <a:lvl1pPr>
              <a:defRPr sz="18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Text Placeholder 4"/>
          <p:cNvSpPr>
            <a:spLocks noGrp="1"/>
          </p:cNvSpPr>
          <p:nvPr>
            <p:ph type="body" sz="quarter" idx="3"/>
          </p:nvPr>
        </p:nvSpPr>
        <p:spPr>
          <a:xfrm>
            <a:off x="4647302" y="731520"/>
            <a:ext cx="3346704" cy="639762"/>
          </a:xfrm>
        </p:spPr>
        <p:txBody>
          <a:bodyPr anchor="b">
            <a:noAutofit/>
          </a:bodyPr>
          <a:lstStyle>
            <a:lvl1pPr marL="0" indent="0" algn="ctr">
              <a:buNone/>
              <a:defRPr lang="en-US" sz="2400" b="1" i="0" kern="1200" dirty="0" smtClean="0">
                <a:gradFill>
                  <a:gsLst>
                    <a:gs pos="0">
                      <a:schemeClr val="tx1"/>
                    </a:gs>
                    <a:gs pos="40000">
                      <a:schemeClr val="tx1">
                        <a:lumMod val="75000"/>
                        <a:lumOff val="25000"/>
                      </a:schemeClr>
                    </a:gs>
                    <a:gs pos="100000">
                      <a:schemeClr val="tx2">
                        <a:alpha val="65000"/>
                      </a:schemeClr>
                    </a:gs>
                  </a:gsLst>
                  <a:lin ang="5400000" scaled="0"/>
                </a:gradFill>
                <a:effectLst/>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ctr" defTabSz="914400" rtl="0" eaLnBrk="1" latinLnBrk="0" hangingPunct="1">
              <a:spcBef>
                <a:spcPct val="20000"/>
              </a:spcBef>
              <a:spcAft>
                <a:spcPts val="300"/>
              </a:spcAft>
              <a:buClr>
                <a:schemeClr val="accent6">
                  <a:lumMod val="75000"/>
                </a:schemeClr>
              </a:buClr>
              <a:buSzPct val="130000"/>
              <a:buFont typeface="Georgia" pitchFamily="18" charset="0"/>
              <a:buNone/>
            </a:pPr>
            <a:r>
              <a:rPr lang="ru-RU" smtClean="0"/>
              <a:t>Образец текста</a:t>
            </a:r>
          </a:p>
        </p:txBody>
      </p:sp>
      <p:sp>
        <p:nvSpPr>
          <p:cNvPr id="6" name="Content Placeholder 5"/>
          <p:cNvSpPr>
            <a:spLocks noGrp="1"/>
          </p:cNvSpPr>
          <p:nvPr>
            <p:ph sz="quarter" idx="4"/>
          </p:nvPr>
        </p:nvSpPr>
        <p:spPr>
          <a:xfrm>
            <a:off x="4645025" y="1399032"/>
            <a:ext cx="3346704" cy="2743200"/>
          </a:xfrm>
        </p:spPr>
        <p:txBody>
          <a:bodyPr>
            <a:normAutofit/>
          </a:bodyPr>
          <a:lstStyle>
            <a:lvl1pPr>
              <a:defRPr sz="18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7" name="Date Placeholder 6"/>
          <p:cNvSpPr>
            <a:spLocks noGrp="1"/>
          </p:cNvSpPr>
          <p:nvPr>
            <p:ph type="dt" sz="half" idx="10"/>
          </p:nvPr>
        </p:nvSpPr>
        <p:spPr/>
        <p:txBody>
          <a:bodyPr/>
          <a:lstStyle/>
          <a:p>
            <a:fld id="{B4C71EC6-210F-42DE-9C53-41977AD35B3D}" type="datetimeFigureOut">
              <a:rPr lang="ru-RU" smtClean="0"/>
              <a:t>14.10.2015</a:t>
            </a:fld>
            <a:endParaRPr lang="ru-RU"/>
          </a:p>
        </p:txBody>
      </p:sp>
      <p:sp>
        <p:nvSpPr>
          <p:cNvPr id="8" name="Footer Placeholder 7"/>
          <p:cNvSpPr>
            <a:spLocks noGrp="1"/>
          </p:cNvSpPr>
          <p:nvPr>
            <p:ph type="ftr" sz="quarter" idx="11"/>
          </p:nvPr>
        </p:nvSpPr>
        <p:spPr/>
        <p:txBody>
          <a:bodyPr/>
          <a:lstStyle/>
          <a:p>
            <a:endParaRPr lang="ru-RU"/>
          </a:p>
        </p:txBody>
      </p:sp>
      <p:sp>
        <p:nvSpPr>
          <p:cNvPr id="9" name="Slide Number Placeholder 8"/>
          <p:cNvSpPr>
            <a:spLocks noGrp="1"/>
          </p:cNvSpPr>
          <p:nvPr>
            <p:ph type="sldNum" sz="quarter" idx="12"/>
          </p:nvPr>
        </p:nvSpPr>
        <p:spPr/>
        <p:txBody>
          <a:bodyPr/>
          <a:lstStyle/>
          <a:p>
            <a:fld id="{B19B0651-EE4F-4900-A07F-96A6BFA9D0F0}" type="slidenum">
              <a:rPr lang="ru-RU" smtClean="0"/>
              <a:t>‹#›</a:t>
            </a:fld>
            <a:endParaRPr lang="ru-RU"/>
          </a:p>
        </p:txBody>
      </p:sp>
      <p:sp>
        <p:nvSpPr>
          <p:cNvPr id="10" name="Title 9"/>
          <p:cNvSpPr>
            <a:spLocks noGrp="1"/>
          </p:cNvSpPr>
          <p:nvPr>
            <p:ph type="title"/>
          </p:nvPr>
        </p:nvSpPr>
        <p:spPr/>
        <p:txBody>
          <a:bodyPr/>
          <a:lstStyle/>
          <a:p>
            <a:r>
              <a:rPr lang="ru-RU" smtClean="0"/>
              <a:t>Образец заголовка</a:t>
            </a:r>
            <a:endParaRPr lang="en-US" dirty="0"/>
          </a:p>
        </p:txBody>
      </p:sp>
    </p:spTree>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Date Placeholder 2"/>
          <p:cNvSpPr>
            <a:spLocks noGrp="1"/>
          </p:cNvSpPr>
          <p:nvPr>
            <p:ph type="dt" sz="half" idx="10"/>
          </p:nvPr>
        </p:nvSpPr>
        <p:spPr/>
        <p:txBody>
          <a:bodyPr/>
          <a:lstStyle/>
          <a:p>
            <a:fld id="{B4C71EC6-210F-42DE-9C53-41977AD35B3D}" type="datetimeFigureOut">
              <a:rPr lang="ru-RU" smtClean="0"/>
              <a:t>14.10.2015</a:t>
            </a:fld>
            <a:endParaRPr lang="ru-RU"/>
          </a:p>
        </p:txBody>
      </p:sp>
      <p:sp>
        <p:nvSpPr>
          <p:cNvPr id="4" name="Footer Placeholder 3"/>
          <p:cNvSpPr>
            <a:spLocks noGrp="1"/>
          </p:cNvSpPr>
          <p:nvPr>
            <p:ph type="ftr" sz="quarter" idx="11"/>
          </p:nvPr>
        </p:nvSpPr>
        <p:spPr/>
        <p:txBody>
          <a:bodyPr/>
          <a:lstStyle/>
          <a:p>
            <a:endParaRPr lang="ru-RU"/>
          </a:p>
        </p:txBody>
      </p:sp>
      <p:sp>
        <p:nvSpPr>
          <p:cNvPr id="5" name="Slide Number Placeholder 4"/>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4C71EC6-210F-42DE-9C53-41977AD35B3D}" type="datetimeFigureOut">
              <a:rPr lang="ru-RU" smtClean="0"/>
              <a:t>14.10.2015</a:t>
            </a:fld>
            <a:endParaRPr lang="ru-RU"/>
          </a:p>
        </p:txBody>
      </p:sp>
      <p:sp>
        <p:nvSpPr>
          <p:cNvPr id="3" name="Footer Placeholder 2"/>
          <p:cNvSpPr>
            <a:spLocks noGrp="1"/>
          </p:cNvSpPr>
          <p:nvPr>
            <p:ph type="ftr" sz="quarter" idx="11"/>
          </p:nvPr>
        </p:nvSpPr>
        <p:spPr/>
        <p:txBody>
          <a:bodyPr/>
          <a:lstStyle/>
          <a:p>
            <a:endParaRPr lang="ru-RU"/>
          </a:p>
        </p:txBody>
      </p:sp>
      <p:sp>
        <p:nvSpPr>
          <p:cNvPr id="4" name="Slide Number Placeholder 3"/>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839095" y="2209800"/>
            <a:ext cx="3636085" cy="1258493"/>
          </a:xfrm>
          <a:effectLst/>
        </p:spPr>
        <p:txBody>
          <a:bodyPr anchor="b">
            <a:noAutofit/>
          </a:bodyPr>
          <a:lstStyle>
            <a:lvl1pPr marL="228600" indent="-228600" algn="l">
              <a:defRPr sz="2800" b="1">
                <a:effectLst/>
              </a:defRPr>
            </a:lvl1pPr>
          </a:lstStyle>
          <a:p>
            <a:r>
              <a:rPr lang="ru-RU" smtClean="0"/>
              <a:t>Образец заголовка</a:t>
            </a:r>
            <a:endParaRPr lang="en-US" dirty="0"/>
          </a:p>
        </p:txBody>
      </p:sp>
      <p:sp>
        <p:nvSpPr>
          <p:cNvPr id="3" name="Content Placeholder 2"/>
          <p:cNvSpPr>
            <a:spLocks noGrp="1"/>
          </p:cNvSpPr>
          <p:nvPr>
            <p:ph idx="1"/>
          </p:nvPr>
        </p:nvSpPr>
        <p:spPr>
          <a:xfrm>
            <a:off x="4593515" y="731520"/>
            <a:ext cx="4017085" cy="4894730"/>
          </a:xfrm>
        </p:spPr>
        <p:txBody>
          <a:bodyPr anchor="ctr"/>
          <a:lstStyle>
            <a:lvl1pPr>
              <a:defRPr sz="2200"/>
            </a:lvl1pPr>
            <a:lvl2pPr>
              <a:defRPr sz="2000"/>
            </a:lvl2pPr>
            <a:lvl3pPr>
              <a:defRPr sz="1800"/>
            </a:lvl3pPr>
            <a:lvl4pPr>
              <a:defRPr sz="1600"/>
            </a:lvl4pPr>
            <a:lvl5pPr>
              <a:defRPr sz="14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Text Placeholder 3"/>
          <p:cNvSpPr>
            <a:spLocks noGrp="1"/>
          </p:cNvSpPr>
          <p:nvPr>
            <p:ph type="body" sz="half" idx="2"/>
          </p:nvPr>
        </p:nvSpPr>
        <p:spPr>
          <a:xfrm>
            <a:off x="1075765" y="3497802"/>
            <a:ext cx="3388660" cy="2139518"/>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B4C71EC6-210F-42DE-9C53-41977AD35B3D}" type="datetimeFigureOut">
              <a:rPr lang="ru-RU" smtClean="0"/>
              <a:t>14.10.2015</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8" name="Rectangle 7"/>
          <p:cNvSpPr/>
          <p:nvPr/>
        </p:nvSpPr>
        <p:spPr>
          <a:xfrm>
            <a:off x="0" y="3866920"/>
            <a:ext cx="9144000" cy="2991080"/>
          </a:xfrm>
          <a:prstGeom prst="rect">
            <a:avLst/>
          </a:prstGeom>
          <a:gradFill>
            <a:gsLst>
              <a:gs pos="0">
                <a:schemeClr val="bg1">
                  <a:alpha val="92000"/>
                </a:schemeClr>
              </a:gs>
              <a:gs pos="37000">
                <a:schemeClr val="bg1">
                  <a:alpha val="77000"/>
                </a:schemeClr>
              </a:gs>
              <a:gs pos="100000">
                <a:schemeClr val="bg2">
                  <a:alpha val="8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0" y="0"/>
            <a:ext cx="9144000" cy="3866920"/>
          </a:xfrm>
          <a:prstGeom prst="rect">
            <a:avLst/>
          </a:prstGeom>
          <a:gradFill flip="none" rotWithShape="1">
            <a:gsLst>
              <a:gs pos="0">
                <a:schemeClr val="bg1">
                  <a:alpha val="90000"/>
                </a:schemeClr>
              </a:gs>
              <a:gs pos="48000">
                <a:schemeClr val="bg1">
                  <a:alpha val="63000"/>
                </a:schemeClr>
              </a:gs>
              <a:gs pos="100000">
                <a:schemeClr val="bg2">
                  <a:alpha val="8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Rectangle 9"/>
          <p:cNvSpPr/>
          <p:nvPr/>
        </p:nvSpPr>
        <p:spPr>
          <a:xfrm>
            <a:off x="0" y="2652311"/>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Oval 10"/>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Picture Placeholder 2"/>
          <p:cNvSpPr>
            <a:spLocks noGrp="1"/>
          </p:cNvSpPr>
          <p:nvPr>
            <p:ph type="pic" idx="1"/>
          </p:nvPr>
        </p:nvSpPr>
        <p:spPr>
          <a:xfrm>
            <a:off x="4475175" y="1143000"/>
            <a:ext cx="4114800" cy="3127806"/>
          </a:xfrm>
          <a:prstGeom prst="roundRect">
            <a:avLst>
              <a:gd name="adj" fmla="val 4230"/>
            </a:avLst>
          </a:prstGeom>
          <a:solidFill>
            <a:schemeClr val="bg2">
              <a:lumMod val="90000"/>
            </a:schemeClr>
          </a:solidFill>
          <a:effectLst>
            <a:reflection blurRad="4350" stA="23000" endA="300" endPos="28000" dir="5400000" sy="-100000" algn="bl" rotWithShape="0"/>
          </a:effectLst>
          <a:scene3d>
            <a:camera prst="perspectiveContrastingLeftFacing" fov="1800000">
              <a:rot lat="300000" lon="2100000" rev="0"/>
            </a:camera>
            <a:lightRig rig="balanced" dir="t"/>
          </a:scene3d>
          <a:sp3d>
            <a:bevelT w="50800" h="50800"/>
          </a:sp3d>
        </p:spPr>
        <p:txBody>
          <a:bodyPr>
            <a:normAutofit/>
            <a:flatTx/>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ru-RU" smtClean="0"/>
              <a:t>Вставка рисунка</a:t>
            </a:r>
            <a:endParaRPr lang="en-US" dirty="0"/>
          </a:p>
        </p:txBody>
      </p:sp>
      <p:sp>
        <p:nvSpPr>
          <p:cNvPr id="4" name="Text Placeholder 3"/>
          <p:cNvSpPr>
            <a:spLocks noGrp="1"/>
          </p:cNvSpPr>
          <p:nvPr>
            <p:ph type="body" sz="half" idx="2"/>
          </p:nvPr>
        </p:nvSpPr>
        <p:spPr>
          <a:xfrm>
            <a:off x="877887" y="1010486"/>
            <a:ext cx="3694114" cy="2163020"/>
          </a:xfrm>
        </p:spPr>
        <p:txBody>
          <a:bodyPr anchor="b"/>
          <a:lstStyle>
            <a:lvl1pPr marL="182880" indent="-182880">
              <a:buFont typeface="Georgia" pitchFamily="18" charset="0"/>
              <a:buChar char="*"/>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B4C71EC6-210F-42DE-9C53-41977AD35B3D}" type="datetimeFigureOut">
              <a:rPr lang="ru-RU" smtClean="0"/>
              <a:t>14.10.2015</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B19B0651-EE4F-4900-A07F-96A6BFA9D0F0}" type="slidenum">
              <a:rPr lang="ru-RU" smtClean="0"/>
              <a:t>‹#›</a:t>
            </a:fld>
            <a:endParaRPr lang="ru-RU"/>
          </a:p>
        </p:txBody>
      </p:sp>
      <p:sp>
        <p:nvSpPr>
          <p:cNvPr id="2" name="Title 1"/>
          <p:cNvSpPr>
            <a:spLocks noGrp="1"/>
          </p:cNvSpPr>
          <p:nvPr>
            <p:ph type="title"/>
          </p:nvPr>
        </p:nvSpPr>
        <p:spPr>
          <a:xfrm>
            <a:off x="727268" y="4464421"/>
            <a:ext cx="6383538" cy="1143000"/>
          </a:xfrm>
        </p:spPr>
        <p:txBody>
          <a:bodyPr anchor="b">
            <a:noAutofit/>
          </a:bodyPr>
          <a:lstStyle>
            <a:lvl1pPr algn="l">
              <a:defRPr sz="4600" b="1"/>
            </a:lvl1pPr>
          </a:lstStyle>
          <a:p>
            <a:r>
              <a:rPr lang="ru-RU" smtClean="0"/>
              <a:t>Образец заголовка</a:t>
            </a:r>
            <a:endParaRPr lang="en-US" dirty="0"/>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7" name="Rectangle 6"/>
          <p:cNvSpPr/>
          <p:nvPr/>
        </p:nvSpPr>
        <p:spPr>
          <a:xfrm>
            <a:off x="0" y="5105400"/>
            <a:ext cx="9144000" cy="1752600"/>
          </a:xfrm>
          <a:prstGeom prst="rect">
            <a:avLst/>
          </a:prstGeom>
          <a:gradFill>
            <a:gsLst>
              <a:gs pos="0">
                <a:schemeClr val="bg1">
                  <a:alpha val="91000"/>
                </a:schemeClr>
              </a:gs>
              <a:gs pos="37000">
                <a:schemeClr val="bg1">
                  <a:alpha val="76000"/>
                </a:schemeClr>
              </a:gs>
              <a:gs pos="100000">
                <a:schemeClr val="bg2">
                  <a:alpha val="79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0" y="0"/>
            <a:ext cx="9144000" cy="5105400"/>
          </a:xfrm>
          <a:prstGeom prst="rect">
            <a:avLst/>
          </a:prstGeom>
          <a:gradFill flip="none" rotWithShape="1">
            <a:gsLst>
              <a:gs pos="0">
                <a:schemeClr val="bg1">
                  <a:alpha val="89000"/>
                </a:schemeClr>
              </a:gs>
              <a:gs pos="48000">
                <a:schemeClr val="bg1">
                  <a:alpha val="62000"/>
                </a:schemeClr>
              </a:gs>
              <a:gs pos="100000">
                <a:schemeClr val="bg2">
                  <a:alpha val="79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p:cNvSpPr/>
          <p:nvPr/>
        </p:nvSpPr>
        <p:spPr>
          <a:xfrm>
            <a:off x="0" y="3768304"/>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p:cNvSpPr/>
          <p:nvPr/>
        </p:nvSpPr>
        <p:spPr>
          <a:xfrm>
            <a:off x="0" y="1600200"/>
            <a:ext cx="9144000" cy="5105400"/>
          </a:xfrm>
          <a:prstGeom prst="ellipse">
            <a:avLst/>
          </a:prstGeom>
          <a:gradFill flip="none" rotWithShape="1">
            <a:gsLst>
              <a:gs pos="0">
                <a:schemeClr val="bg1"/>
              </a:gs>
              <a:gs pos="56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1793289" y="4372168"/>
            <a:ext cx="6512511" cy="1143000"/>
          </a:xfrm>
          <a:prstGeom prst="rect">
            <a:avLst/>
          </a:prstGeom>
          <a:effectLst/>
        </p:spPr>
        <p:txBody>
          <a:bodyPr vert="horz" lIns="91440" tIns="45720" rIns="91440" bIns="45720" rtlCol="0" anchor="t" anchorCtr="0">
            <a:noAutofit/>
          </a:bodyPr>
          <a:lstStyle/>
          <a:p>
            <a:r>
              <a:rPr lang="ru-RU" smtClean="0"/>
              <a:t>Образец заголовка</a:t>
            </a:r>
            <a:endParaRPr lang="en-US" dirty="0"/>
          </a:p>
        </p:txBody>
      </p:sp>
      <p:sp>
        <p:nvSpPr>
          <p:cNvPr id="3" name="Text Placeholder 2"/>
          <p:cNvSpPr>
            <a:spLocks noGrp="1"/>
          </p:cNvSpPr>
          <p:nvPr>
            <p:ph type="body" idx="1"/>
          </p:nvPr>
        </p:nvSpPr>
        <p:spPr>
          <a:xfrm>
            <a:off x="1143000" y="732260"/>
            <a:ext cx="6400800" cy="3474720"/>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2"/>
          </p:nvPr>
        </p:nvSpPr>
        <p:spPr>
          <a:xfrm>
            <a:off x="6172200" y="6172200"/>
            <a:ext cx="2514600" cy="365125"/>
          </a:xfrm>
          <a:prstGeom prst="rect">
            <a:avLst/>
          </a:prstGeom>
        </p:spPr>
        <p:txBody>
          <a:bodyPr vert="horz" lIns="91440" tIns="45720" rIns="91440" bIns="45720" rtlCol="0" anchor="ctr"/>
          <a:lstStyle>
            <a:lvl1pPr algn="r">
              <a:defRPr sz="1100" b="1">
                <a:solidFill>
                  <a:schemeClr val="tx1">
                    <a:lumMod val="50000"/>
                    <a:lumOff val="50000"/>
                  </a:schemeClr>
                </a:solidFill>
              </a:defRPr>
            </a:lvl1pPr>
          </a:lstStyle>
          <a:p>
            <a:fld id="{B4C71EC6-210F-42DE-9C53-41977AD35B3D}" type="datetimeFigureOut">
              <a:rPr lang="ru-RU" smtClean="0"/>
              <a:t>14.10.2015</a:t>
            </a:fld>
            <a:endParaRPr lang="ru-RU"/>
          </a:p>
        </p:txBody>
      </p:sp>
      <p:sp>
        <p:nvSpPr>
          <p:cNvPr id="5" name="Footer Placeholder 4"/>
          <p:cNvSpPr>
            <a:spLocks noGrp="1"/>
          </p:cNvSpPr>
          <p:nvPr>
            <p:ph type="ftr" sz="quarter" idx="3"/>
          </p:nvPr>
        </p:nvSpPr>
        <p:spPr>
          <a:xfrm>
            <a:off x="457199" y="6172200"/>
            <a:ext cx="3352801" cy="365125"/>
          </a:xfrm>
          <a:prstGeom prst="rect">
            <a:avLst/>
          </a:prstGeom>
        </p:spPr>
        <p:txBody>
          <a:bodyPr vert="horz" lIns="91440" tIns="45720" rIns="91440" bIns="45720" rtlCol="0" anchor="ctr"/>
          <a:lstStyle>
            <a:lvl1pPr algn="l">
              <a:defRPr sz="1100" b="1">
                <a:solidFill>
                  <a:schemeClr val="tx1">
                    <a:lumMod val="50000"/>
                    <a:lumOff val="50000"/>
                  </a:schemeClr>
                </a:solidFill>
              </a:defRPr>
            </a:lvl1pPr>
          </a:lstStyle>
          <a:p>
            <a:endParaRPr lang="ru-RU"/>
          </a:p>
        </p:txBody>
      </p:sp>
      <p:sp>
        <p:nvSpPr>
          <p:cNvPr id="6" name="Slide Number Placeholder 5"/>
          <p:cNvSpPr>
            <a:spLocks noGrp="1"/>
          </p:cNvSpPr>
          <p:nvPr>
            <p:ph type="sldNum" sz="quarter" idx="4"/>
          </p:nvPr>
        </p:nvSpPr>
        <p:spPr>
          <a:xfrm>
            <a:off x="3810000" y="6172200"/>
            <a:ext cx="1828800" cy="365125"/>
          </a:xfrm>
          <a:prstGeom prst="rect">
            <a:avLst/>
          </a:prstGeom>
        </p:spPr>
        <p:txBody>
          <a:bodyPr vert="horz" lIns="91440" tIns="45720" rIns="91440" bIns="45720" rtlCol="0" anchor="ctr"/>
          <a:lstStyle>
            <a:lvl1pPr algn="ctr">
              <a:defRPr sz="1200" b="1">
                <a:solidFill>
                  <a:schemeClr val="tx1">
                    <a:lumMod val="50000"/>
                    <a:lumOff val="50000"/>
                  </a:schemeClr>
                </a:solidFill>
              </a:defRPr>
            </a:lvl1pPr>
          </a:lstStyle>
          <a:p>
            <a:fld id="{B19B0651-EE4F-4900-A07F-96A6BFA9D0F0}" type="slidenum">
              <a:rPr lang="ru-RU" smtClean="0"/>
              <a:t>‹#›</a:t>
            </a:fld>
            <a:endParaRPr lang="ru-RU"/>
          </a:p>
        </p:txBody>
      </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iming>
    <p:tnLst>
      <p:par>
        <p:cTn id="1" dur="indefinite" restart="never" nodeType="tmRoot"/>
      </p:par>
    </p:tnLst>
  </p:timing>
  <p:txStyles>
    <p:titleStyle>
      <a:lvl1pPr marL="320040" indent="-320040" algn="r" defTabSz="914400" rtl="0" eaLnBrk="1" latinLnBrk="0" hangingPunct="1">
        <a:spcBef>
          <a:spcPct val="0"/>
        </a:spcBef>
        <a:buClr>
          <a:schemeClr val="accent6">
            <a:lumMod val="75000"/>
          </a:schemeClr>
        </a:buClr>
        <a:buSzPct val="128000"/>
        <a:buFont typeface="Georgia" pitchFamily="18" charset="0"/>
        <a:buChar char="*"/>
        <a:defRPr sz="4600" b="1" i="0" kern="120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2860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2200" kern="1200">
          <a:solidFill>
            <a:schemeClr val="tx1">
              <a:lumMod val="75000"/>
              <a:lumOff val="25000"/>
            </a:schemeClr>
          </a:solidFill>
          <a:latin typeface="+mn-lt"/>
          <a:ea typeface="+mn-ea"/>
          <a:cs typeface="+mn-cs"/>
        </a:defRPr>
      </a:lvl1pPr>
      <a:lvl2pPr marL="54864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2000" kern="1200">
          <a:solidFill>
            <a:schemeClr val="tx1">
              <a:lumMod val="75000"/>
              <a:lumOff val="25000"/>
            </a:schemeClr>
          </a:solidFill>
          <a:latin typeface="+mn-lt"/>
          <a:ea typeface="+mn-ea"/>
          <a:cs typeface="+mn-cs"/>
        </a:defRPr>
      </a:lvl2pPr>
      <a:lvl3pPr marL="82296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800" kern="1200">
          <a:solidFill>
            <a:schemeClr val="tx1">
              <a:lumMod val="75000"/>
              <a:lumOff val="25000"/>
            </a:schemeClr>
          </a:solidFill>
          <a:latin typeface="+mn-lt"/>
          <a:ea typeface="+mn-ea"/>
          <a:cs typeface="+mn-cs"/>
        </a:defRPr>
      </a:lvl3pPr>
      <a:lvl4pPr marL="109728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600" kern="1200">
          <a:solidFill>
            <a:schemeClr val="tx1">
              <a:lumMod val="75000"/>
              <a:lumOff val="25000"/>
            </a:schemeClr>
          </a:solidFill>
          <a:latin typeface="+mn-lt"/>
          <a:ea typeface="+mn-ea"/>
          <a:cs typeface="+mn-cs"/>
        </a:defRPr>
      </a:lvl4pPr>
      <a:lvl5pPr marL="1389888"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5pPr>
      <a:lvl6pPr marL="1664208"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6pPr>
      <a:lvl7pPr marL="196596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7pPr>
      <a:lvl8pPr marL="228600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8pPr>
      <a:lvl9pPr marL="2587752"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image" Target="../media/image2.jpg"/><Relationship Id="rId1" Type="http://schemas.openxmlformats.org/officeDocument/2006/relationships/slideLayout" Target="../slideLayouts/slideLayout2.xml"/><Relationship Id="rId6" Type="http://schemas.openxmlformats.org/officeDocument/2006/relationships/image" Target="../media/image5.jpeg"/><Relationship Id="rId5" Type="http://schemas.openxmlformats.org/officeDocument/2006/relationships/image" Target="../media/image4.jpg"/><Relationship Id="rId4" Type="http://schemas.openxmlformats.org/officeDocument/2006/relationships/image" Target="../media/image3.jpeg"/></Relationships>
</file>

<file path=ppt/slides/_rels/slide3.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image" Target="../media/image6.jpg"/><Relationship Id="rId1" Type="http://schemas.openxmlformats.org/officeDocument/2006/relationships/slideLayout" Target="../slideLayouts/slideLayout2.xml"/><Relationship Id="rId5" Type="http://schemas.openxmlformats.org/officeDocument/2006/relationships/image" Target="../media/image8.jpeg"/><Relationship Id="rId4" Type="http://schemas.openxmlformats.org/officeDocument/2006/relationships/image" Target="../media/image7.jpeg"/></Relationships>
</file>

<file path=ppt/slides/_rels/slide4.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8" Type="http://schemas.openxmlformats.org/officeDocument/2006/relationships/image" Target="../media/image14.jpg"/><Relationship Id="rId3" Type="http://schemas.openxmlformats.org/officeDocument/2006/relationships/image" Target="../media/image1.jpg"/><Relationship Id="rId7" Type="http://schemas.openxmlformats.org/officeDocument/2006/relationships/image" Target="../media/image13.jpg"/><Relationship Id="rId2" Type="http://schemas.openxmlformats.org/officeDocument/2006/relationships/image" Target="../media/image9.jpg"/><Relationship Id="rId1" Type="http://schemas.openxmlformats.org/officeDocument/2006/relationships/slideLayout" Target="../slideLayouts/slideLayout2.xml"/><Relationship Id="rId6" Type="http://schemas.openxmlformats.org/officeDocument/2006/relationships/image" Target="../media/image12.jpeg"/><Relationship Id="rId5" Type="http://schemas.openxmlformats.org/officeDocument/2006/relationships/image" Target="../media/image11.jpeg"/><Relationship Id="rId4" Type="http://schemas.openxmlformats.org/officeDocument/2006/relationships/image" Target="../media/image10.jpeg"/><Relationship Id="rId9" Type="http://schemas.openxmlformats.org/officeDocument/2006/relationships/image" Target="../media/image15.jpeg"/></Relationships>
</file>

<file path=ppt/slides/_rels/slide6.xml.rels><?xml version="1.0" encoding="UTF-8" standalone="yes"?>
<Relationships xmlns="http://schemas.openxmlformats.org/package/2006/relationships"><Relationship Id="rId8" Type="http://schemas.openxmlformats.org/officeDocument/2006/relationships/image" Target="../media/image9.jpg"/><Relationship Id="rId3" Type="http://schemas.openxmlformats.org/officeDocument/2006/relationships/image" Target="../media/image1.jpg"/><Relationship Id="rId7" Type="http://schemas.openxmlformats.org/officeDocument/2006/relationships/image" Target="../media/image20.jpeg"/><Relationship Id="rId2" Type="http://schemas.openxmlformats.org/officeDocument/2006/relationships/image" Target="../media/image16.jpg"/><Relationship Id="rId1" Type="http://schemas.openxmlformats.org/officeDocument/2006/relationships/slideLayout" Target="../slideLayouts/slideLayout2.xml"/><Relationship Id="rId6" Type="http://schemas.openxmlformats.org/officeDocument/2006/relationships/image" Target="../media/image19.jpg"/><Relationship Id="rId5" Type="http://schemas.openxmlformats.org/officeDocument/2006/relationships/image" Target="../media/image18.png"/><Relationship Id="rId4" Type="http://schemas.openxmlformats.org/officeDocument/2006/relationships/image" Target="../media/image17.jpg"/><Relationship Id="rId9" Type="http://schemas.openxmlformats.org/officeDocument/2006/relationships/image" Target="../media/image21.jpeg"/></Relationships>
</file>

<file path=ppt/slides/_rels/slide7.xml.rels><?xml version="1.0" encoding="UTF-8" standalone="yes"?>
<Relationships xmlns="http://schemas.openxmlformats.org/package/2006/relationships"><Relationship Id="rId8" Type="http://schemas.openxmlformats.org/officeDocument/2006/relationships/image" Target="../media/image26.jpg"/><Relationship Id="rId3" Type="http://schemas.openxmlformats.org/officeDocument/2006/relationships/image" Target="../media/image22.jpg"/><Relationship Id="rId7" Type="http://schemas.openxmlformats.org/officeDocument/2006/relationships/image" Target="../media/image25.jpe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24.jpg"/><Relationship Id="rId11" Type="http://schemas.openxmlformats.org/officeDocument/2006/relationships/image" Target="../media/image29.jpg"/><Relationship Id="rId5" Type="http://schemas.openxmlformats.org/officeDocument/2006/relationships/image" Target="../media/image23.jpeg"/><Relationship Id="rId10" Type="http://schemas.openxmlformats.org/officeDocument/2006/relationships/image" Target="../media/image28.jpeg"/><Relationship Id="rId4" Type="http://schemas.openxmlformats.org/officeDocument/2006/relationships/image" Target="../media/image1.jpg"/><Relationship Id="rId9" Type="http://schemas.openxmlformats.org/officeDocument/2006/relationships/image" Target="../media/image27.jpg"/></Relationships>
</file>

<file path=ppt/slides/_rels/slide8.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1.jpg"/><Relationship Id="rId1" Type="http://schemas.openxmlformats.org/officeDocument/2006/relationships/slideLayout" Target="../slideLayouts/slideLayout2.xml"/><Relationship Id="rId6" Type="http://schemas.openxmlformats.org/officeDocument/2006/relationships/image" Target="../media/image5.jpeg"/><Relationship Id="rId5" Type="http://schemas.openxmlformats.org/officeDocument/2006/relationships/image" Target="../media/image4.jpg"/><Relationship Id="rId4" Type="http://schemas.openxmlformats.org/officeDocument/2006/relationships/image" Target="../media/image31.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одзаголовок 2"/>
          <p:cNvSpPr>
            <a:spLocks noGrp="1"/>
          </p:cNvSpPr>
          <p:nvPr>
            <p:ph type="subTitle" idx="1"/>
          </p:nvPr>
        </p:nvSpPr>
        <p:spPr/>
        <p:txBody>
          <a:bodyPr/>
          <a:lstStyle/>
          <a:p>
            <a:endParaRPr lang="ru-RU"/>
          </a:p>
        </p:txBody>
      </p:sp>
      <p:sp>
        <p:nvSpPr>
          <p:cNvPr id="2" name="Заголовок 1"/>
          <p:cNvSpPr>
            <a:spLocks noGrp="1"/>
          </p:cNvSpPr>
          <p:nvPr>
            <p:ph type="ctrTitle"/>
          </p:nvPr>
        </p:nvSpPr>
        <p:spPr/>
        <p:txBody>
          <a:bodyPr/>
          <a:lstStyle/>
          <a:p>
            <a:endParaRPr lang="ru-RU"/>
          </a:p>
        </p:txBody>
      </p:sp>
      <p:pic>
        <p:nvPicPr>
          <p:cNvPr id="4" name="Рисунок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520" y="-171401"/>
            <a:ext cx="9550072" cy="7058933"/>
          </a:xfrm>
          <a:prstGeom prst="rect">
            <a:avLst/>
          </a:prstGeom>
        </p:spPr>
      </p:pic>
      <p:sp>
        <p:nvSpPr>
          <p:cNvPr id="5" name="TextBox 4"/>
          <p:cNvSpPr txBox="1"/>
          <p:nvPr/>
        </p:nvSpPr>
        <p:spPr>
          <a:xfrm>
            <a:off x="1972248" y="1357517"/>
            <a:ext cx="5544616" cy="4001095"/>
          </a:xfrm>
          <a:prstGeom prst="rect">
            <a:avLst/>
          </a:prstGeom>
          <a:noFill/>
        </p:spPr>
        <p:txBody>
          <a:bodyPr wrap="square" rtlCol="0">
            <a:spAutoFit/>
          </a:bodyPr>
          <a:lstStyle/>
          <a:p>
            <a:r>
              <a:rPr lang="tt-RU" sz="2800" b="1" dirty="0">
                <a:solidFill>
                  <a:srgbClr val="FF0000"/>
                </a:solidFill>
                <a:latin typeface="Times New Roman" pitchFamily="18" charset="0"/>
                <a:cs typeface="Times New Roman" pitchFamily="18" charset="0"/>
              </a:rPr>
              <a:t>Мәктәп – тормышка юл башы</a:t>
            </a:r>
            <a:endParaRPr lang="ru-RU" sz="2800" b="1" dirty="0">
              <a:solidFill>
                <a:srgbClr val="FF0000"/>
              </a:solidFill>
              <a:latin typeface="Times New Roman" pitchFamily="18" charset="0"/>
              <a:cs typeface="Times New Roman" pitchFamily="18" charset="0"/>
            </a:endParaRPr>
          </a:p>
          <a:p>
            <a:r>
              <a:rPr lang="tt-RU" b="1" dirty="0">
                <a:solidFill>
                  <a:srgbClr val="00B050"/>
                </a:solidFill>
                <a:latin typeface="Times New Roman" pitchFamily="18" charset="0"/>
                <a:cs typeface="Times New Roman" pitchFamily="18" charset="0"/>
              </a:rPr>
              <a:t>Мәктәп еллары! Беренче дәрес. Беренче укытучы... Белемнәрнең нигезләрен ныклы үзләштерү өчен тырышлык, төрле кызыклы эшләргә өйрәнү, җәмәгать эшләре белән унбер ел вакытның үтүе сизелми дә кала. Мәктәп еллары укучыларны тормышны танырга, чын кеше булырга хәзерли.</a:t>
            </a:r>
            <a:endParaRPr lang="ru-RU" b="1" dirty="0">
              <a:solidFill>
                <a:srgbClr val="00B050"/>
              </a:solidFill>
              <a:latin typeface="Times New Roman" pitchFamily="18" charset="0"/>
              <a:cs typeface="Times New Roman" pitchFamily="18" charset="0"/>
            </a:endParaRPr>
          </a:p>
          <a:p>
            <a:r>
              <a:rPr lang="tt-RU" b="1" i="1" dirty="0">
                <a:solidFill>
                  <a:srgbClr val="00B050"/>
                </a:solidFill>
                <a:latin typeface="Times New Roman" pitchFamily="18" charset="0"/>
                <a:cs typeface="Times New Roman" pitchFamily="18" charset="0"/>
              </a:rPr>
              <a:t> </a:t>
            </a:r>
            <a:endParaRPr lang="ru-RU" b="1" dirty="0">
              <a:solidFill>
                <a:srgbClr val="00B050"/>
              </a:solidFill>
              <a:latin typeface="Times New Roman" pitchFamily="18" charset="0"/>
              <a:cs typeface="Times New Roman" pitchFamily="18" charset="0"/>
            </a:endParaRPr>
          </a:p>
          <a:p>
            <a:r>
              <a:rPr lang="tt-RU" sz="2000" b="1" i="1" dirty="0">
                <a:solidFill>
                  <a:srgbClr val="00B050"/>
                </a:solidFill>
                <a:latin typeface="Times New Roman" pitchFamily="18" charset="0"/>
                <a:cs typeface="Times New Roman" pitchFamily="18" charset="0"/>
              </a:rPr>
              <a:t>Безнең яшьләребезнең беренче тәрбиячесе кем?</a:t>
            </a:r>
            <a:endParaRPr lang="ru-RU" sz="2000" b="1" dirty="0">
              <a:solidFill>
                <a:srgbClr val="00B050"/>
              </a:solidFill>
              <a:latin typeface="Times New Roman" pitchFamily="18" charset="0"/>
              <a:cs typeface="Times New Roman" pitchFamily="18" charset="0"/>
            </a:endParaRPr>
          </a:p>
          <a:p>
            <a:r>
              <a:rPr lang="tt-RU" sz="2000" b="1" i="1" dirty="0">
                <a:solidFill>
                  <a:srgbClr val="00B050"/>
                </a:solidFill>
                <a:latin typeface="Times New Roman" pitchFamily="18" charset="0"/>
                <a:cs typeface="Times New Roman" pitchFamily="18" charset="0"/>
              </a:rPr>
              <a:t>Укытучы. Сүзе генә дә ни тора аның!..</a:t>
            </a:r>
            <a:endParaRPr lang="ru-RU" sz="2000" b="1" dirty="0">
              <a:solidFill>
                <a:srgbClr val="00B050"/>
              </a:solidFill>
              <a:latin typeface="Times New Roman" pitchFamily="18" charset="0"/>
              <a:cs typeface="Times New Roman" pitchFamily="18" charset="0"/>
            </a:endParaRPr>
          </a:p>
          <a:p>
            <a:r>
              <a:rPr lang="tt-RU" sz="2000" b="1" i="1" dirty="0">
                <a:solidFill>
                  <a:srgbClr val="00B050"/>
                </a:solidFill>
                <a:latin typeface="Times New Roman" pitchFamily="18" charset="0"/>
                <a:cs typeface="Times New Roman" pitchFamily="18" charset="0"/>
              </a:rPr>
              <a:t>Һәрбер бала укый торган безнең илебездә  укытучы – беренче кеше ул.</a:t>
            </a:r>
            <a:endParaRPr lang="ru-RU" sz="2000" b="1" dirty="0">
              <a:solidFill>
                <a:srgbClr val="00B050"/>
              </a:solidFill>
              <a:latin typeface="Times New Roman" pitchFamily="18" charset="0"/>
              <a:cs typeface="Times New Roman" pitchFamily="18" charset="0"/>
            </a:endParaRPr>
          </a:p>
        </p:txBody>
      </p:sp>
    </p:spTree>
    <p:extLst>
      <p:ext uri="{BB962C8B-B14F-4D97-AF65-F5344CB8AC3E}">
        <p14:creationId xmlns:p14="http://schemas.microsoft.com/office/powerpoint/2010/main" val="386619567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6" name="Объект 5"/>
          <p:cNvPicPr>
            <a:picLocks noGrp="1" noChangeAspect="1"/>
          </p:cNvPicPr>
          <p:nvPr>
            <p:ph sz="quarter" idx="13"/>
          </p:nvPr>
        </p:nvPicPr>
        <p:blipFill>
          <a:blip r:embed="rId2">
            <a:extLst>
              <a:ext uri="{28A0092B-C50C-407E-A947-70E740481C1C}">
                <a14:useLocalDpi xmlns:a14="http://schemas.microsoft.com/office/drawing/2010/main" val="0"/>
              </a:ext>
            </a:extLst>
          </a:blip>
          <a:stretch>
            <a:fillRect/>
          </a:stretch>
        </p:blipFill>
        <p:spPr>
          <a:xfrm>
            <a:off x="3390900" y="1199356"/>
            <a:ext cx="1905000" cy="2540000"/>
          </a:xfrm>
        </p:spPr>
      </p:pic>
      <p:pic>
        <p:nvPicPr>
          <p:cNvPr id="4" name="Рисунок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518" y="-171400"/>
            <a:ext cx="9352324" cy="7029400"/>
          </a:xfrm>
          <a:prstGeom prst="rect">
            <a:avLst/>
          </a:prstGeom>
        </p:spPr>
      </p:pic>
      <p:sp>
        <p:nvSpPr>
          <p:cNvPr id="5" name="TextBox 4"/>
          <p:cNvSpPr txBox="1"/>
          <p:nvPr/>
        </p:nvSpPr>
        <p:spPr>
          <a:xfrm>
            <a:off x="1875696" y="1340768"/>
            <a:ext cx="5144576" cy="4524315"/>
          </a:xfrm>
          <a:prstGeom prst="rect">
            <a:avLst/>
          </a:prstGeom>
          <a:noFill/>
        </p:spPr>
        <p:txBody>
          <a:bodyPr wrap="square" rtlCol="0">
            <a:spAutoFit/>
          </a:bodyPr>
          <a:lstStyle/>
          <a:p>
            <a:pPr lvl="0"/>
            <a:r>
              <a:rPr lang="tt-RU" b="1" dirty="0">
                <a:solidFill>
                  <a:srgbClr val="FF0000"/>
                </a:solidFill>
                <a:latin typeface="Times New Roman" pitchFamily="18" charset="0"/>
                <a:cs typeface="Times New Roman" pitchFamily="18" charset="0"/>
              </a:rPr>
              <a:t>Кече Елга гомуми белем бирү мәктәбе 1969 нчы елда ачыла.</a:t>
            </a:r>
            <a:endParaRPr lang="ru-RU" b="1" dirty="0">
              <a:solidFill>
                <a:srgbClr val="FF0000"/>
              </a:solidFill>
              <a:latin typeface="Times New Roman" pitchFamily="18" charset="0"/>
              <a:cs typeface="Times New Roman" pitchFamily="18" charset="0"/>
            </a:endParaRPr>
          </a:p>
          <a:p>
            <a:r>
              <a:rPr lang="tt-RU" b="1" i="1" dirty="0">
                <a:latin typeface="Times New Roman" pitchFamily="18" charset="0"/>
                <a:cs typeface="Times New Roman" pitchFamily="18" charset="0"/>
              </a:rPr>
              <a:t> </a:t>
            </a:r>
            <a:r>
              <a:rPr lang="tt-RU" b="1" i="1" dirty="0" smtClean="0">
                <a:latin typeface="Times New Roman" pitchFamily="18" charset="0"/>
                <a:cs typeface="Times New Roman" pitchFamily="18" charset="0"/>
              </a:rPr>
              <a:t>Мәктәпнең </a:t>
            </a:r>
            <a:r>
              <a:rPr lang="tt-RU" b="1" i="1" dirty="0">
                <a:latin typeface="Times New Roman" pitchFamily="18" charset="0"/>
                <a:cs typeface="Times New Roman" pitchFamily="18" charset="0"/>
              </a:rPr>
              <a:t>беренче директоры Вәлиев Гаяз Вәли улы була.</a:t>
            </a:r>
            <a:endParaRPr lang="ru-RU" b="1" dirty="0">
              <a:latin typeface="Times New Roman" pitchFamily="18" charset="0"/>
              <a:cs typeface="Times New Roman" pitchFamily="18" charset="0"/>
            </a:endParaRPr>
          </a:p>
          <a:p>
            <a:r>
              <a:rPr lang="tt-RU" b="1" dirty="0">
                <a:solidFill>
                  <a:srgbClr val="FF0000"/>
                </a:solidFill>
                <a:latin typeface="Times New Roman" pitchFamily="18" charset="0"/>
                <a:cs typeface="Times New Roman" pitchFamily="18" charset="0"/>
              </a:rPr>
              <a:t>Мәктәпнең хәзерге җитәкчеләре:</a:t>
            </a:r>
            <a:endParaRPr lang="ru-RU" b="1" dirty="0">
              <a:solidFill>
                <a:srgbClr val="FF0000"/>
              </a:solidFill>
              <a:latin typeface="Times New Roman" pitchFamily="18" charset="0"/>
              <a:cs typeface="Times New Roman" pitchFamily="18" charset="0"/>
            </a:endParaRPr>
          </a:p>
          <a:p>
            <a:pPr lvl="0"/>
            <a:r>
              <a:rPr lang="tt-RU" b="1" i="1" dirty="0">
                <a:latin typeface="Times New Roman" pitchFamily="18" charset="0"/>
                <a:cs typeface="Times New Roman" pitchFamily="18" charset="0"/>
              </a:rPr>
              <a:t>Мәктәп директоры </a:t>
            </a:r>
            <a:endParaRPr lang="tt-RU" b="1" i="1" dirty="0" smtClean="0">
              <a:latin typeface="Times New Roman" pitchFamily="18" charset="0"/>
              <a:cs typeface="Times New Roman" pitchFamily="18" charset="0"/>
            </a:endParaRPr>
          </a:p>
          <a:p>
            <a:pPr lvl="0"/>
            <a:r>
              <a:rPr lang="tt-RU" b="1" i="1" dirty="0" smtClean="0">
                <a:latin typeface="Times New Roman" pitchFamily="18" charset="0"/>
                <a:cs typeface="Times New Roman" pitchFamily="18" charset="0"/>
              </a:rPr>
              <a:t>Вәлиуллин </a:t>
            </a:r>
            <a:r>
              <a:rPr lang="tt-RU" b="1" i="1" dirty="0">
                <a:latin typeface="Times New Roman" pitchFamily="18" charset="0"/>
                <a:cs typeface="Times New Roman" pitchFamily="18" charset="0"/>
              </a:rPr>
              <a:t>Миннехан Кәрим улы</a:t>
            </a:r>
            <a:r>
              <a:rPr lang="tt-RU" b="1" i="1" dirty="0" smtClean="0">
                <a:latin typeface="Times New Roman" pitchFamily="18" charset="0"/>
                <a:cs typeface="Times New Roman" pitchFamily="18" charset="0"/>
              </a:rPr>
              <a:t>.</a:t>
            </a:r>
          </a:p>
          <a:p>
            <a:pPr lvl="0"/>
            <a:endParaRPr lang="tt-RU" b="1" i="1" dirty="0" smtClean="0">
              <a:latin typeface="Times New Roman" pitchFamily="18" charset="0"/>
              <a:cs typeface="Times New Roman" pitchFamily="18" charset="0"/>
            </a:endParaRPr>
          </a:p>
          <a:p>
            <a:pPr lvl="0"/>
            <a:r>
              <a:rPr lang="tt-RU" b="1" i="1" dirty="0">
                <a:latin typeface="Times New Roman" pitchFamily="18" charset="0"/>
                <a:cs typeface="Times New Roman" pitchFamily="18" charset="0"/>
              </a:rPr>
              <a:t> </a:t>
            </a:r>
            <a:r>
              <a:rPr lang="tt-RU" b="1" i="1" dirty="0" smtClean="0">
                <a:latin typeface="Times New Roman" pitchFamily="18" charset="0"/>
                <a:cs typeface="Times New Roman" pitchFamily="18" charset="0"/>
              </a:rPr>
              <a:t>                     Укыту </a:t>
            </a:r>
            <a:r>
              <a:rPr lang="tt-RU" b="1" i="1" dirty="0">
                <a:latin typeface="Times New Roman" pitchFamily="18" charset="0"/>
                <a:cs typeface="Times New Roman" pitchFamily="18" charset="0"/>
              </a:rPr>
              <a:t>эшләре буенча директор </a:t>
            </a:r>
            <a:r>
              <a:rPr lang="tt-RU" b="1" i="1" dirty="0" smtClean="0">
                <a:latin typeface="Times New Roman" pitchFamily="18" charset="0"/>
                <a:cs typeface="Times New Roman" pitchFamily="18" charset="0"/>
              </a:rPr>
              <a:t>                    </a:t>
            </a:r>
          </a:p>
          <a:p>
            <a:pPr lvl="0"/>
            <a:r>
              <a:rPr lang="tt-RU" b="1" i="1" dirty="0" smtClean="0">
                <a:latin typeface="Times New Roman" pitchFamily="18" charset="0"/>
                <a:cs typeface="Times New Roman" pitchFamily="18" charset="0"/>
              </a:rPr>
              <a:t>		урынбасары Шарапова </a:t>
            </a:r>
          </a:p>
          <a:p>
            <a:pPr lvl="0"/>
            <a:r>
              <a:rPr lang="tt-RU" b="1" i="1" dirty="0">
                <a:latin typeface="Times New Roman" pitchFamily="18" charset="0"/>
                <a:cs typeface="Times New Roman" pitchFamily="18" charset="0"/>
              </a:rPr>
              <a:t> </a:t>
            </a:r>
            <a:r>
              <a:rPr lang="tt-RU" b="1" i="1" dirty="0" smtClean="0">
                <a:latin typeface="Times New Roman" pitchFamily="18" charset="0"/>
                <a:cs typeface="Times New Roman" pitchFamily="18" charset="0"/>
              </a:rPr>
              <a:t>                      Әлфия Габдрафик </a:t>
            </a:r>
          </a:p>
          <a:p>
            <a:pPr lvl="0"/>
            <a:r>
              <a:rPr lang="tt-RU" b="1" i="1">
                <a:latin typeface="Times New Roman" pitchFamily="18" charset="0"/>
                <a:cs typeface="Times New Roman" pitchFamily="18" charset="0"/>
              </a:rPr>
              <a:t> </a:t>
            </a:r>
            <a:r>
              <a:rPr lang="tt-RU" b="1" i="1" smtClean="0">
                <a:latin typeface="Times New Roman" pitchFamily="18" charset="0"/>
                <a:cs typeface="Times New Roman" pitchFamily="18" charset="0"/>
              </a:rPr>
              <a:t>                       </a:t>
            </a:r>
            <a:r>
              <a:rPr lang="tt-RU" b="1" i="1" dirty="0">
                <a:latin typeface="Times New Roman" pitchFamily="18" charset="0"/>
                <a:cs typeface="Times New Roman" pitchFamily="18" charset="0"/>
              </a:rPr>
              <a:t>кызы</a:t>
            </a:r>
            <a:r>
              <a:rPr lang="tt-RU" b="1" i="1" dirty="0" smtClean="0">
                <a:latin typeface="Times New Roman" pitchFamily="18" charset="0"/>
                <a:cs typeface="Times New Roman" pitchFamily="18" charset="0"/>
              </a:rPr>
              <a:t>.</a:t>
            </a:r>
          </a:p>
          <a:p>
            <a:pPr lvl="0"/>
            <a:endParaRPr lang="tt-RU" b="1" i="1" dirty="0">
              <a:latin typeface="Times New Roman" pitchFamily="18" charset="0"/>
              <a:cs typeface="Times New Roman" pitchFamily="18" charset="0"/>
            </a:endParaRPr>
          </a:p>
          <a:p>
            <a:pPr lvl="0"/>
            <a:r>
              <a:rPr lang="tt-RU" b="1" i="1" dirty="0" smtClean="0">
                <a:latin typeface="Times New Roman" pitchFamily="18" charset="0"/>
                <a:cs typeface="Times New Roman" pitchFamily="18" charset="0"/>
              </a:rPr>
              <a:t>Тәрбия </a:t>
            </a:r>
            <a:r>
              <a:rPr lang="tt-RU" b="1" i="1" dirty="0">
                <a:latin typeface="Times New Roman" pitchFamily="18" charset="0"/>
                <a:cs typeface="Times New Roman" pitchFamily="18" charset="0"/>
              </a:rPr>
              <a:t>эшләре буенча директор </a:t>
            </a:r>
            <a:endParaRPr lang="tt-RU" b="1" i="1" dirty="0" smtClean="0">
              <a:latin typeface="Times New Roman" pitchFamily="18" charset="0"/>
              <a:cs typeface="Times New Roman" pitchFamily="18" charset="0"/>
            </a:endParaRPr>
          </a:p>
          <a:p>
            <a:pPr lvl="0"/>
            <a:r>
              <a:rPr lang="tt-RU" b="1" i="1" dirty="0" smtClean="0">
                <a:latin typeface="Times New Roman" pitchFamily="18" charset="0"/>
                <a:cs typeface="Times New Roman" pitchFamily="18" charset="0"/>
              </a:rPr>
              <a:t>урынбасары </a:t>
            </a:r>
            <a:r>
              <a:rPr lang="tt-RU" b="1" i="1" dirty="0">
                <a:latin typeface="Times New Roman" pitchFamily="18" charset="0"/>
                <a:cs typeface="Times New Roman" pitchFamily="18" charset="0"/>
              </a:rPr>
              <a:t>Хәмидуллина Фирдинә </a:t>
            </a:r>
            <a:endParaRPr lang="tt-RU" b="1" i="1" dirty="0" smtClean="0">
              <a:latin typeface="Times New Roman" pitchFamily="18" charset="0"/>
              <a:cs typeface="Times New Roman" pitchFamily="18" charset="0"/>
            </a:endParaRPr>
          </a:p>
          <a:p>
            <a:pPr lvl="0"/>
            <a:r>
              <a:rPr lang="tt-RU" b="1" i="1" dirty="0" smtClean="0">
                <a:latin typeface="Times New Roman" pitchFamily="18" charset="0"/>
                <a:cs typeface="Times New Roman" pitchFamily="18" charset="0"/>
              </a:rPr>
              <a:t>Мансур </a:t>
            </a:r>
            <a:r>
              <a:rPr lang="tt-RU" b="1" i="1" dirty="0">
                <a:latin typeface="Times New Roman" pitchFamily="18" charset="0"/>
                <a:cs typeface="Times New Roman" pitchFamily="18" charset="0"/>
              </a:rPr>
              <a:t>кызы.</a:t>
            </a:r>
            <a:endParaRPr lang="ru-RU" b="1" dirty="0">
              <a:latin typeface="Times New Roman" pitchFamily="18" charset="0"/>
              <a:cs typeface="Times New Roman" pitchFamily="18" charset="0"/>
            </a:endParaRPr>
          </a:p>
        </p:txBody>
      </p:sp>
      <p:pic>
        <p:nvPicPr>
          <p:cNvPr id="7" name="Рисунок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628968" y="2204864"/>
            <a:ext cx="1071552" cy="1428736"/>
          </a:xfrm>
          <a:prstGeom prst="rect">
            <a:avLst/>
          </a:prstGeom>
        </p:spPr>
      </p:pic>
      <p:pic>
        <p:nvPicPr>
          <p:cNvPr id="8" name="Рисунок 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652120" y="4221088"/>
            <a:ext cx="1025248" cy="1366997"/>
          </a:xfrm>
          <a:prstGeom prst="rect">
            <a:avLst/>
          </a:prstGeom>
        </p:spPr>
      </p:pic>
      <p:pic>
        <p:nvPicPr>
          <p:cNvPr id="10" name="Рисунок 9"/>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920747" y="3452825"/>
            <a:ext cx="1176647" cy="1536526"/>
          </a:xfrm>
          <a:prstGeom prst="rect">
            <a:avLst/>
          </a:prstGeom>
        </p:spPr>
      </p:pic>
    </p:spTree>
    <p:extLst>
      <p:ext uri="{BB962C8B-B14F-4D97-AF65-F5344CB8AC3E}">
        <p14:creationId xmlns:p14="http://schemas.microsoft.com/office/powerpoint/2010/main" val="300170117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6" name="Объект 5"/>
          <p:cNvPicPr>
            <a:picLocks noGrp="1" noChangeAspect="1"/>
          </p:cNvPicPr>
          <p:nvPr>
            <p:ph sz="quarter" idx="13"/>
          </p:nvPr>
        </p:nvPicPr>
        <p:blipFill>
          <a:blip r:embed="rId2">
            <a:extLst>
              <a:ext uri="{28A0092B-C50C-407E-A947-70E740481C1C}">
                <a14:useLocalDpi xmlns:a14="http://schemas.microsoft.com/office/drawing/2010/main" val="0"/>
              </a:ext>
            </a:extLst>
          </a:blip>
          <a:stretch>
            <a:fillRect/>
          </a:stretch>
        </p:blipFill>
        <p:spPr>
          <a:xfrm>
            <a:off x="3715512" y="2063972"/>
            <a:ext cx="1255776" cy="810768"/>
          </a:xfrm>
        </p:spPr>
      </p:pic>
      <p:pic>
        <p:nvPicPr>
          <p:cNvPr id="4" name="Рисунок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71401"/>
            <a:ext cx="9550072" cy="7058933"/>
          </a:xfrm>
          <a:prstGeom prst="rect">
            <a:avLst/>
          </a:prstGeom>
        </p:spPr>
      </p:pic>
      <p:sp>
        <p:nvSpPr>
          <p:cNvPr id="5" name="TextBox 4"/>
          <p:cNvSpPr txBox="1"/>
          <p:nvPr/>
        </p:nvSpPr>
        <p:spPr>
          <a:xfrm>
            <a:off x="1726312" y="3674559"/>
            <a:ext cx="5976664" cy="2769989"/>
          </a:xfrm>
          <a:prstGeom prst="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p>
            <a:pPr algn="ctr">
              <a:spcAft>
                <a:spcPts val="0"/>
              </a:spcAft>
            </a:pPr>
            <a:r>
              <a:rPr lang="tt-RU" sz="2400" b="1" dirty="0">
                <a:solidFill>
                  <a:srgbClr val="FF0000"/>
                </a:solidFill>
                <a:latin typeface="Times New Roman"/>
                <a:ea typeface="Calibri"/>
              </a:rPr>
              <a:t>Мәктәпнең </a:t>
            </a:r>
            <a:endParaRPr lang="tt-RU" sz="2400" b="1" dirty="0" smtClean="0">
              <a:solidFill>
                <a:srgbClr val="FF0000"/>
              </a:solidFill>
              <a:latin typeface="Times New Roman"/>
              <a:ea typeface="Calibri"/>
            </a:endParaRPr>
          </a:p>
          <a:p>
            <a:pPr algn="ctr">
              <a:spcAft>
                <a:spcPts val="0"/>
              </a:spcAft>
            </a:pPr>
            <a:r>
              <a:rPr lang="tt-RU" sz="2400" b="1" dirty="0" smtClean="0">
                <a:solidFill>
                  <a:srgbClr val="FF0000"/>
                </a:solidFill>
                <a:latin typeface="Times New Roman"/>
                <a:ea typeface="Calibri"/>
              </a:rPr>
              <a:t>визит карточкасы</a:t>
            </a:r>
          </a:p>
          <a:p>
            <a:pPr lvl="0" algn="ctr"/>
            <a:r>
              <a:rPr lang="tt-RU" b="1" dirty="0" smtClean="0">
                <a:latin typeface="Times New Roman"/>
                <a:ea typeface="Calibri"/>
              </a:rPr>
              <a:t>Укыту </a:t>
            </a:r>
            <a:r>
              <a:rPr lang="tt-RU" b="1" dirty="0">
                <a:latin typeface="Times New Roman"/>
                <a:ea typeface="Calibri"/>
              </a:rPr>
              <a:t>– </a:t>
            </a:r>
            <a:r>
              <a:rPr lang="tt-RU" b="1" dirty="0" smtClean="0">
                <a:latin typeface="Times New Roman"/>
                <a:ea typeface="Calibri"/>
              </a:rPr>
              <a:t>тә</a:t>
            </a:r>
            <a:r>
              <a:rPr lang="tt-RU" b="1" dirty="0">
                <a:solidFill>
                  <a:prstClr val="black"/>
                </a:solidFill>
                <a:latin typeface="Times New Roman"/>
                <a:ea typeface="Calibri"/>
              </a:rPr>
              <a:t>рбия проблемасы:</a:t>
            </a:r>
            <a:endParaRPr lang="ru-RU" b="1" dirty="0">
              <a:solidFill>
                <a:prstClr val="black"/>
              </a:solidFill>
              <a:latin typeface="Times New Roman"/>
              <a:ea typeface="Calibri"/>
            </a:endParaRPr>
          </a:p>
          <a:p>
            <a:pPr algn="ctr">
              <a:spcAft>
                <a:spcPts val="0"/>
              </a:spcAft>
            </a:pPr>
            <a:r>
              <a:rPr lang="tt-RU" b="1" dirty="0">
                <a:latin typeface="Times New Roman"/>
                <a:ea typeface="Calibri"/>
              </a:rPr>
              <a:t> </a:t>
            </a:r>
            <a:r>
              <a:rPr lang="tt-RU" b="1" dirty="0" smtClean="0">
                <a:latin typeface="Times New Roman"/>
                <a:ea typeface="Calibri"/>
              </a:rPr>
              <a:t> </a:t>
            </a:r>
            <a:r>
              <a:rPr lang="tt-RU" b="1" i="1" dirty="0" smtClean="0">
                <a:solidFill>
                  <a:srgbClr val="FF0000"/>
                </a:solidFill>
                <a:latin typeface="Times New Roman"/>
                <a:ea typeface="Calibri"/>
              </a:rPr>
              <a:t>“</a:t>
            </a:r>
            <a:r>
              <a:rPr lang="tt-RU" b="1" i="1" dirty="0">
                <a:solidFill>
                  <a:srgbClr val="FF0000"/>
                </a:solidFill>
                <a:latin typeface="Times New Roman"/>
                <a:ea typeface="Calibri"/>
              </a:rPr>
              <a:t>Педагогик процессның нәтиҗәлелеген күтәрү, </a:t>
            </a:r>
            <a:endParaRPr lang="tt-RU" b="1" i="1" dirty="0" smtClean="0">
              <a:solidFill>
                <a:srgbClr val="FF0000"/>
              </a:solidFill>
              <a:latin typeface="Times New Roman"/>
              <a:ea typeface="Calibri"/>
            </a:endParaRPr>
          </a:p>
          <a:p>
            <a:pPr algn="ctr">
              <a:spcAft>
                <a:spcPts val="0"/>
              </a:spcAft>
            </a:pPr>
            <a:r>
              <a:rPr lang="tt-RU" b="1" i="1" dirty="0" smtClean="0">
                <a:solidFill>
                  <a:srgbClr val="FF0000"/>
                </a:solidFill>
                <a:latin typeface="Times New Roman"/>
                <a:ea typeface="Calibri"/>
              </a:rPr>
              <a:t>белем </a:t>
            </a:r>
            <a:r>
              <a:rPr lang="tt-RU" b="1" i="1" dirty="0">
                <a:solidFill>
                  <a:srgbClr val="FF0000"/>
                </a:solidFill>
                <a:latin typeface="Times New Roman"/>
                <a:ea typeface="Calibri"/>
              </a:rPr>
              <a:t>сыйфатын тәэмин </a:t>
            </a:r>
            <a:r>
              <a:rPr lang="tt-RU" b="1" i="1" dirty="0" smtClean="0">
                <a:solidFill>
                  <a:srgbClr val="FF0000"/>
                </a:solidFill>
                <a:latin typeface="Times New Roman"/>
                <a:ea typeface="Calibri"/>
              </a:rPr>
              <a:t>итү.</a:t>
            </a:r>
            <a:endParaRPr lang="ru-RU" b="1" dirty="0">
              <a:latin typeface="Times New Roman"/>
              <a:ea typeface="Calibri"/>
            </a:endParaRPr>
          </a:p>
          <a:p>
            <a:pPr lvl="0" algn="ctr"/>
            <a:r>
              <a:rPr lang="tt-RU" b="1" dirty="0">
                <a:latin typeface="Times New Roman"/>
                <a:ea typeface="Calibri"/>
              </a:rPr>
              <a:t>Мәктәпнең ачылу вакыты: </a:t>
            </a:r>
            <a:r>
              <a:rPr lang="tt-RU" b="1" dirty="0">
                <a:solidFill>
                  <a:prstClr val="black"/>
                </a:solidFill>
                <a:latin typeface="Times New Roman"/>
                <a:ea typeface="Calibri"/>
              </a:rPr>
              <a:t>1969 нчы ел.</a:t>
            </a:r>
            <a:endParaRPr lang="ru-RU" b="1" dirty="0">
              <a:solidFill>
                <a:prstClr val="black"/>
              </a:solidFill>
              <a:latin typeface="Times New Roman"/>
              <a:ea typeface="Calibri"/>
            </a:endParaRPr>
          </a:p>
          <a:p>
            <a:pPr algn="ctr">
              <a:spcAft>
                <a:spcPts val="0"/>
              </a:spcAft>
            </a:pPr>
            <a:endParaRPr lang="tt-RU" b="1" dirty="0" smtClean="0">
              <a:latin typeface="Times New Roman"/>
              <a:ea typeface="Calibri"/>
            </a:endParaRPr>
          </a:p>
          <a:p>
            <a:pPr algn="ctr">
              <a:spcAft>
                <a:spcPts val="0"/>
              </a:spcAft>
            </a:pPr>
            <a:r>
              <a:rPr lang="tt-RU" b="1" dirty="0">
                <a:solidFill>
                  <a:prstClr val="black"/>
                </a:solidFill>
                <a:latin typeface="Times New Roman"/>
                <a:ea typeface="Calibri"/>
              </a:rPr>
              <a:t>Адресы: Лаеш </a:t>
            </a:r>
            <a:r>
              <a:rPr lang="tt-RU" b="1" dirty="0" smtClean="0">
                <a:latin typeface="Times New Roman"/>
                <a:ea typeface="Calibri"/>
              </a:rPr>
              <a:t>районы </a:t>
            </a:r>
            <a:r>
              <a:rPr lang="tt-RU" b="1" dirty="0">
                <a:latin typeface="Times New Roman"/>
                <a:ea typeface="Calibri"/>
              </a:rPr>
              <a:t>Кече Елга урта мәктәбе.</a:t>
            </a:r>
            <a:endParaRPr lang="ru-RU" b="1" dirty="0">
              <a:latin typeface="Times New Roman"/>
              <a:ea typeface="Calibri"/>
            </a:endParaRPr>
          </a:p>
          <a:p>
            <a:pPr algn="ctr">
              <a:spcAft>
                <a:spcPts val="0"/>
              </a:spcAft>
            </a:pPr>
            <a:r>
              <a:rPr lang="tt-RU" b="1" dirty="0">
                <a:latin typeface="Times New Roman"/>
                <a:ea typeface="Calibri"/>
              </a:rPr>
              <a:t>Индекс: 422619      телефон: 3-25-55</a:t>
            </a:r>
            <a:endParaRPr lang="ru-RU" b="1" dirty="0">
              <a:effectLst/>
              <a:latin typeface="Times New Roman"/>
              <a:ea typeface="Calibri"/>
            </a:endParaRPr>
          </a:p>
        </p:txBody>
      </p:sp>
      <p:pic>
        <p:nvPicPr>
          <p:cNvPr id="7" name="Рисунок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91680" y="0"/>
            <a:ext cx="6332456" cy="3699712"/>
          </a:xfrm>
          <a:prstGeom prst="rect">
            <a:avLst/>
          </a:prstGeom>
        </p:spPr>
      </p:pic>
      <p:pic>
        <p:nvPicPr>
          <p:cNvPr id="3" name="Рисунок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804248" y="980728"/>
            <a:ext cx="2160240" cy="3600399"/>
          </a:xfrm>
          <a:prstGeom prst="rect">
            <a:avLst/>
          </a:prstGeom>
        </p:spPr>
      </p:pic>
      <p:pic>
        <p:nvPicPr>
          <p:cNvPr id="8" name="Рисунок 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12158" y="1461101"/>
            <a:ext cx="1931228" cy="3218713"/>
          </a:xfrm>
          <a:prstGeom prst="rect">
            <a:avLst/>
          </a:prstGeom>
        </p:spPr>
      </p:pic>
    </p:spTree>
    <p:extLst>
      <p:ext uri="{BB962C8B-B14F-4D97-AF65-F5344CB8AC3E}">
        <p14:creationId xmlns:p14="http://schemas.microsoft.com/office/powerpoint/2010/main" val="304692227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4" name="Объект 3"/>
          <p:cNvPicPr>
            <a:picLocks noGrp="1" noChangeAspect="1"/>
          </p:cNvPicPr>
          <p:nvPr>
            <p:ph sz="quarter" idx="13"/>
          </p:nvPr>
        </p:nvPicPr>
        <p:blipFill>
          <a:blip r:embed="rId2">
            <a:extLst>
              <a:ext uri="{28A0092B-C50C-407E-A947-70E740481C1C}">
                <a14:useLocalDpi xmlns:a14="http://schemas.microsoft.com/office/drawing/2010/main" val="0"/>
              </a:ext>
            </a:extLst>
          </a:blip>
          <a:stretch>
            <a:fillRect/>
          </a:stretch>
        </p:blipFill>
        <p:spPr>
          <a:xfrm>
            <a:off x="2878920" y="731838"/>
            <a:ext cx="2928959" cy="3475037"/>
          </a:xfrm>
        </p:spPr>
      </p:pic>
      <p:sp>
        <p:nvSpPr>
          <p:cNvPr id="5" name="TextBox 4"/>
          <p:cNvSpPr txBox="1"/>
          <p:nvPr/>
        </p:nvSpPr>
        <p:spPr>
          <a:xfrm>
            <a:off x="1763688" y="1412776"/>
            <a:ext cx="5544616" cy="4755148"/>
          </a:xfrm>
          <a:prstGeom prst="rect">
            <a:avLst/>
          </a:prstGeom>
          <a:noFill/>
        </p:spPr>
        <p:txBody>
          <a:bodyPr wrap="square" rtlCol="0">
            <a:spAutoFit/>
          </a:bodyPr>
          <a:lstStyle/>
          <a:p>
            <a:pPr marL="514350" lvl="0" indent="-514350" algn="ctr">
              <a:spcBef>
                <a:spcPts val="250"/>
              </a:spcBef>
              <a:buClr>
                <a:srgbClr val="0F6FC6"/>
              </a:buClr>
              <a:buSzPct val="80000"/>
              <a:defRPr/>
            </a:pPr>
            <a:r>
              <a:rPr lang="ru-RU" sz="2800" b="1" i="1" dirty="0">
                <a:latin typeface="Times New Roman" pitchFamily="18" charset="0"/>
                <a:cs typeface="Times New Roman" pitchFamily="18" charset="0"/>
              </a:rPr>
              <a:t>Кече </a:t>
            </a:r>
            <a:r>
              <a:rPr lang="ru-RU" sz="2800" b="1" i="1" dirty="0" err="1">
                <a:latin typeface="Times New Roman" pitchFamily="18" charset="0"/>
                <a:cs typeface="Times New Roman" pitchFamily="18" charset="0"/>
              </a:rPr>
              <a:t>Елга</a:t>
            </a:r>
            <a:r>
              <a:rPr lang="ru-RU" sz="2800" b="1" i="1" dirty="0">
                <a:latin typeface="Times New Roman" pitchFamily="18" charset="0"/>
                <a:cs typeface="Times New Roman" pitchFamily="18" charset="0"/>
              </a:rPr>
              <a:t> </a:t>
            </a:r>
            <a:r>
              <a:rPr lang="ru-RU" sz="2800" b="1" i="1" dirty="0" err="1">
                <a:latin typeface="Times New Roman" pitchFamily="18" charset="0"/>
                <a:cs typeface="Times New Roman" pitchFamily="18" charset="0"/>
              </a:rPr>
              <a:t>гомуми</a:t>
            </a:r>
            <a:r>
              <a:rPr lang="ru-RU" sz="2800" b="1" i="1" dirty="0">
                <a:latin typeface="Times New Roman" pitchFamily="18" charset="0"/>
                <a:cs typeface="Times New Roman" pitchFamily="18" charset="0"/>
              </a:rPr>
              <a:t> </a:t>
            </a:r>
            <a:r>
              <a:rPr lang="ru-RU" sz="2800" b="1" i="1" dirty="0" err="1">
                <a:latin typeface="Times New Roman" pitchFamily="18" charset="0"/>
                <a:cs typeface="Times New Roman" pitchFamily="18" charset="0"/>
              </a:rPr>
              <a:t>урта</a:t>
            </a:r>
            <a:r>
              <a:rPr lang="ru-RU" sz="2800" b="1" i="1" dirty="0">
                <a:latin typeface="Times New Roman" pitchFamily="18" charset="0"/>
                <a:cs typeface="Times New Roman" pitchFamily="18" charset="0"/>
              </a:rPr>
              <a:t> беле</a:t>
            </a:r>
            <a:r>
              <a:rPr lang="tt-RU" sz="2800" b="1" i="1" dirty="0">
                <a:latin typeface="Times New Roman" pitchFamily="18" charset="0"/>
                <a:cs typeface="Times New Roman" pitchFamily="18" charset="0"/>
              </a:rPr>
              <a:t>м мәктәбендә </a:t>
            </a:r>
            <a:r>
              <a:rPr lang="tt-RU" sz="2800" b="1" i="1" dirty="0" smtClean="0">
                <a:latin typeface="Times New Roman" pitchFamily="18" charset="0"/>
                <a:cs typeface="Times New Roman" pitchFamily="18" charset="0"/>
              </a:rPr>
              <a:t>17 </a:t>
            </a:r>
            <a:r>
              <a:rPr lang="tt-RU" sz="2800" b="1" i="1" dirty="0">
                <a:latin typeface="Times New Roman" pitchFamily="18" charset="0"/>
                <a:cs typeface="Times New Roman" pitchFamily="18" charset="0"/>
              </a:rPr>
              <a:t>укытучы </a:t>
            </a:r>
            <a:r>
              <a:rPr lang="tt-RU" sz="2800" b="1" i="1">
                <a:latin typeface="Times New Roman" pitchFamily="18" charset="0"/>
                <a:cs typeface="Times New Roman" pitchFamily="18" charset="0"/>
              </a:rPr>
              <a:t>эшли</a:t>
            </a:r>
            <a:r>
              <a:rPr lang="tt-RU" sz="2800" b="1" i="1" smtClean="0">
                <a:latin typeface="Times New Roman" pitchFamily="18" charset="0"/>
                <a:cs typeface="Times New Roman" pitchFamily="18" charset="0"/>
              </a:rPr>
              <a:t>.</a:t>
            </a:r>
          </a:p>
          <a:p>
            <a:pPr marL="514350" lvl="0" indent="-514350" algn="ctr">
              <a:spcBef>
                <a:spcPts val="250"/>
              </a:spcBef>
              <a:buClr>
                <a:srgbClr val="0F6FC6"/>
              </a:buClr>
              <a:buSzPct val="80000"/>
              <a:defRPr/>
            </a:pPr>
            <a:r>
              <a:rPr lang="tt-RU" sz="2800" b="1" i="1" smtClean="0">
                <a:latin typeface="Times New Roman" pitchFamily="18" charset="0"/>
                <a:cs typeface="Times New Roman" pitchFamily="18" charset="0"/>
              </a:rPr>
              <a:t> </a:t>
            </a:r>
            <a:r>
              <a:rPr lang="tt-RU" sz="2800" b="1" i="1" dirty="0">
                <a:latin typeface="Times New Roman" pitchFamily="18" charset="0"/>
                <a:cs typeface="Times New Roman" pitchFamily="18" charset="0"/>
              </a:rPr>
              <a:t>Барысы да югары белемле кадрлар</a:t>
            </a:r>
            <a:r>
              <a:rPr lang="tt-RU" sz="2800" b="1" i="1" dirty="0" smtClean="0">
                <a:latin typeface="Times New Roman" pitchFamily="18" charset="0"/>
                <a:cs typeface="Times New Roman" pitchFamily="18" charset="0"/>
              </a:rPr>
              <a:t>.</a:t>
            </a:r>
          </a:p>
          <a:p>
            <a:pPr marL="514350" lvl="0" indent="-514350" algn="ctr">
              <a:spcBef>
                <a:spcPts val="250"/>
              </a:spcBef>
              <a:buClr>
                <a:srgbClr val="0F6FC6"/>
              </a:buClr>
              <a:buSzPct val="80000"/>
              <a:defRPr/>
            </a:pPr>
            <a:r>
              <a:rPr lang="tt-RU" sz="2800" b="1" i="1" dirty="0" smtClean="0">
                <a:latin typeface="Times New Roman" pitchFamily="18" charset="0"/>
                <a:cs typeface="Times New Roman" pitchFamily="18" charset="0"/>
              </a:rPr>
              <a:t> 5 укытучы</a:t>
            </a:r>
            <a:r>
              <a:rPr lang="en-US" sz="2800" b="1" i="1" dirty="0" smtClean="0">
                <a:latin typeface="Times New Roman" pitchFamily="18" charset="0"/>
                <a:cs typeface="Times New Roman" pitchFamily="18" charset="0"/>
              </a:rPr>
              <a:t> </a:t>
            </a:r>
            <a:r>
              <a:rPr lang="en-US" sz="2800" b="1" i="1" dirty="0">
                <a:latin typeface="Times New Roman" pitchFamily="18" charset="0"/>
                <a:cs typeface="Times New Roman" pitchFamily="18" charset="0"/>
              </a:rPr>
              <a:t>-</a:t>
            </a:r>
            <a:r>
              <a:rPr lang="tt-RU" sz="2800" b="1" i="1" dirty="0">
                <a:latin typeface="Times New Roman" pitchFamily="18" charset="0"/>
                <a:cs typeface="Times New Roman" pitchFamily="18" charset="0"/>
              </a:rPr>
              <a:t> югары </a:t>
            </a:r>
            <a:r>
              <a:rPr lang="tt-RU" sz="2800" b="1" i="1" dirty="0" smtClean="0">
                <a:latin typeface="Times New Roman" pitchFamily="18" charset="0"/>
                <a:cs typeface="Times New Roman" pitchFamily="18" charset="0"/>
              </a:rPr>
              <a:t>категорияле , 10 укытучы </a:t>
            </a:r>
            <a:r>
              <a:rPr lang="en-US" sz="2800" b="1" i="1" dirty="0">
                <a:latin typeface="Times New Roman" pitchFamily="18" charset="0"/>
                <a:cs typeface="Times New Roman" pitchFamily="18" charset="0"/>
              </a:rPr>
              <a:t>–</a:t>
            </a:r>
            <a:r>
              <a:rPr lang="tt-RU" sz="2800" b="1" i="1" dirty="0">
                <a:latin typeface="Times New Roman" pitchFamily="18" charset="0"/>
                <a:cs typeface="Times New Roman" pitchFamily="18" charset="0"/>
              </a:rPr>
              <a:t> </a:t>
            </a:r>
            <a:r>
              <a:rPr lang="en-US" sz="2800" b="1" i="1" dirty="0">
                <a:latin typeface="Times New Roman" pitchFamily="18" charset="0"/>
                <a:cs typeface="Times New Roman" pitchFamily="18" charset="0"/>
              </a:rPr>
              <a:t>I </a:t>
            </a:r>
            <a:r>
              <a:rPr lang="tt-RU" sz="2800" b="1" i="1" dirty="0">
                <a:latin typeface="Times New Roman" pitchFamily="18" charset="0"/>
                <a:cs typeface="Times New Roman" pitchFamily="18" charset="0"/>
              </a:rPr>
              <a:t>нче категорияле </a:t>
            </a:r>
            <a:r>
              <a:rPr lang="tt-RU" sz="2800" b="1" i="1" dirty="0" smtClean="0">
                <a:latin typeface="Times New Roman" pitchFamily="18" charset="0"/>
                <a:cs typeface="Times New Roman" pitchFamily="18" charset="0"/>
              </a:rPr>
              <a:t>, 2 </a:t>
            </a:r>
            <a:r>
              <a:rPr lang="tt-RU" sz="2800" b="1" i="1" dirty="0">
                <a:latin typeface="Times New Roman" pitchFamily="18" charset="0"/>
                <a:cs typeface="Times New Roman" pitchFamily="18" charset="0"/>
              </a:rPr>
              <a:t>укытучы </a:t>
            </a:r>
            <a:r>
              <a:rPr lang="tt-RU" sz="2800" b="1" i="1" dirty="0" smtClean="0">
                <a:latin typeface="Times New Roman" pitchFamily="18" charset="0"/>
                <a:cs typeface="Times New Roman" pitchFamily="18" charset="0"/>
              </a:rPr>
              <a:t>– </a:t>
            </a:r>
            <a:r>
              <a:rPr lang="en-US" sz="2800" b="1" i="1" dirty="0" smtClean="0">
                <a:latin typeface="Times New Roman" pitchFamily="18" charset="0"/>
                <a:cs typeface="Times New Roman" pitchFamily="18" charset="0"/>
              </a:rPr>
              <a:t>II</a:t>
            </a:r>
            <a:r>
              <a:rPr lang="tt-RU" sz="2800" b="1" i="1" dirty="0" smtClean="0">
                <a:latin typeface="Times New Roman" pitchFamily="18" charset="0"/>
                <a:cs typeface="Times New Roman" pitchFamily="18" charset="0"/>
              </a:rPr>
              <a:t> категорияле  </a:t>
            </a:r>
            <a:r>
              <a:rPr lang="tt-RU" sz="2800" b="1" i="1" dirty="0">
                <a:latin typeface="Times New Roman" pitchFamily="18" charset="0"/>
                <a:cs typeface="Times New Roman" pitchFamily="18" charset="0"/>
              </a:rPr>
              <a:t>.</a:t>
            </a:r>
            <a:endParaRPr lang="ru-RU" sz="2800" dirty="0">
              <a:latin typeface="Constantia"/>
            </a:endParaRPr>
          </a:p>
          <a:p>
            <a:pPr algn="ctr">
              <a:spcAft>
                <a:spcPts val="0"/>
              </a:spcAft>
            </a:pPr>
            <a:r>
              <a:rPr lang="tt-RU" sz="2800" b="1" i="1" dirty="0" smtClean="0">
                <a:latin typeface="Times New Roman"/>
                <a:ea typeface="Calibri"/>
              </a:rPr>
              <a:t>        Укучылар </a:t>
            </a:r>
            <a:r>
              <a:rPr lang="tt-RU" sz="2800" b="1" i="1" dirty="0">
                <a:latin typeface="Times New Roman"/>
                <a:ea typeface="Calibri"/>
              </a:rPr>
              <a:t>саны: </a:t>
            </a:r>
            <a:r>
              <a:rPr lang="tt-RU" sz="2800" b="1" i="1" dirty="0" smtClean="0">
                <a:latin typeface="Times New Roman"/>
                <a:ea typeface="Calibri"/>
              </a:rPr>
              <a:t>61</a:t>
            </a:r>
            <a:endParaRPr lang="ru-RU" sz="2800" b="1" i="1" dirty="0">
              <a:latin typeface="Times New Roman"/>
              <a:ea typeface="Calibri"/>
            </a:endParaRPr>
          </a:p>
          <a:p>
            <a:pPr>
              <a:spcAft>
                <a:spcPts val="0"/>
              </a:spcAft>
            </a:pPr>
            <a:endParaRPr lang="tt-RU" dirty="0">
              <a:latin typeface="Times New Roman"/>
              <a:ea typeface="Calibri"/>
            </a:endParaRPr>
          </a:p>
        </p:txBody>
      </p:sp>
    </p:spTree>
    <p:extLst>
      <p:ext uri="{BB962C8B-B14F-4D97-AF65-F5344CB8AC3E}">
        <p14:creationId xmlns:p14="http://schemas.microsoft.com/office/powerpoint/2010/main" val="408096470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7" name="Объект 6"/>
          <p:cNvPicPr>
            <a:picLocks noGrp="1" noChangeAspect="1"/>
          </p:cNvPicPr>
          <p:nvPr>
            <p:ph sz="quarter" idx="13"/>
          </p:nvPr>
        </p:nvPicPr>
        <p:blipFill>
          <a:blip r:embed="rId2">
            <a:extLst>
              <a:ext uri="{28A0092B-C50C-407E-A947-70E740481C1C}">
                <a14:useLocalDpi xmlns:a14="http://schemas.microsoft.com/office/drawing/2010/main" val="0"/>
              </a:ext>
            </a:extLst>
          </a:blip>
          <a:stretch>
            <a:fillRect/>
          </a:stretch>
        </p:blipFill>
        <p:spPr>
          <a:xfrm>
            <a:off x="3040261" y="731838"/>
            <a:ext cx="2606277" cy="3475037"/>
          </a:xfrm>
        </p:spPr>
      </p:pic>
      <p:pic>
        <p:nvPicPr>
          <p:cNvPr id="4" name="Объект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072" y="41589"/>
            <a:ext cx="9793088" cy="6918891"/>
          </a:xfrm>
          <a:prstGeom prst="rect">
            <a:avLst/>
          </a:prstGeom>
        </p:spPr>
      </p:pic>
      <p:sp>
        <p:nvSpPr>
          <p:cNvPr id="5" name="TextBox 4"/>
          <p:cNvSpPr txBox="1"/>
          <p:nvPr/>
        </p:nvSpPr>
        <p:spPr>
          <a:xfrm>
            <a:off x="1041518" y="189032"/>
            <a:ext cx="8112394" cy="646331"/>
          </a:xfrm>
          <a:prstGeom prst="rect">
            <a:avLst/>
          </a:prstGeom>
          <a:noFill/>
        </p:spPr>
        <p:txBody>
          <a:bodyPr wrap="square" rtlCol="0">
            <a:spAutoFit/>
          </a:bodyPr>
          <a:lstStyle/>
          <a:p>
            <a:pPr algn="ctr"/>
            <a:r>
              <a:rPr lang="ru-RU" sz="3600" b="1" dirty="0" err="1" smtClean="0">
                <a:solidFill>
                  <a:srgbClr val="FFFF00"/>
                </a:solidFill>
                <a:latin typeface="Times New Roman" pitchFamily="18" charset="0"/>
                <a:cs typeface="Times New Roman" pitchFamily="18" charset="0"/>
              </a:rPr>
              <a:t>Алар</a:t>
            </a:r>
            <a:r>
              <a:rPr lang="ru-RU" sz="3600" b="1" dirty="0" smtClean="0">
                <a:solidFill>
                  <a:srgbClr val="FFFF00"/>
                </a:solidFill>
                <a:latin typeface="Times New Roman" pitchFamily="18" charset="0"/>
                <a:cs typeface="Times New Roman" pitchFamily="18" charset="0"/>
              </a:rPr>
              <a:t> </a:t>
            </a:r>
            <a:r>
              <a:rPr lang="ru-RU" sz="3600" b="1" dirty="0" err="1" smtClean="0">
                <a:solidFill>
                  <a:srgbClr val="FFFF00"/>
                </a:solidFill>
                <a:latin typeface="Times New Roman" pitchFamily="18" charset="0"/>
                <a:cs typeface="Times New Roman" pitchFamily="18" charset="0"/>
              </a:rPr>
              <a:t>безне</a:t>
            </a:r>
            <a:r>
              <a:rPr lang="tt-RU" sz="3600" b="1" dirty="0" smtClean="0">
                <a:solidFill>
                  <a:srgbClr val="FFFF00"/>
                </a:solidFill>
                <a:latin typeface="Times New Roman" pitchFamily="18" charset="0"/>
                <a:cs typeface="Times New Roman" pitchFamily="18" charset="0"/>
              </a:rPr>
              <a:t>ң мәктәп </a:t>
            </a:r>
            <a:r>
              <a:rPr lang="ru-RU" sz="3600" b="1" dirty="0" err="1" smtClean="0">
                <a:solidFill>
                  <a:srgbClr val="FFFF00"/>
                </a:solidFill>
                <a:latin typeface="Times New Roman" pitchFamily="18" charset="0"/>
                <a:cs typeface="Times New Roman" pitchFamily="18" charset="0"/>
              </a:rPr>
              <a:t>укучылары</a:t>
            </a:r>
            <a:endParaRPr lang="ru-RU" sz="3600" b="1" dirty="0">
              <a:solidFill>
                <a:srgbClr val="FFFF00"/>
              </a:solidFill>
              <a:latin typeface="Times New Roman" pitchFamily="18" charset="0"/>
              <a:cs typeface="Times New Roman" pitchFamily="18" charset="0"/>
            </a:endParaRPr>
          </a:p>
        </p:txBody>
      </p:sp>
      <p:pic>
        <p:nvPicPr>
          <p:cNvPr id="11" name="Picture 6"/>
          <p:cNvPicPr>
            <a:picLocks noChangeAspect="1" noChangeArrowheads="1"/>
          </p:cNvPicPr>
          <p:nvPr/>
        </p:nvPicPr>
        <p:blipFill>
          <a:blip r:embed="rId4" cstate="print"/>
          <a:srcRect/>
          <a:stretch>
            <a:fillRect/>
          </a:stretch>
        </p:blipFill>
        <p:spPr bwMode="auto">
          <a:xfrm>
            <a:off x="4211960" y="889685"/>
            <a:ext cx="2016224" cy="2640520"/>
          </a:xfrm>
          <a:prstGeom prst="rect">
            <a:avLst/>
          </a:prstGeom>
          <a:noFill/>
          <a:ln w="9525">
            <a:noFill/>
            <a:miter lim="800000"/>
            <a:headEnd/>
            <a:tailEnd/>
          </a:ln>
          <a:effectLst/>
        </p:spPr>
      </p:pic>
      <p:sp>
        <p:nvSpPr>
          <p:cNvPr id="12" name="Прямоугольник 11"/>
          <p:cNvSpPr/>
          <p:nvPr/>
        </p:nvSpPr>
        <p:spPr>
          <a:xfrm>
            <a:off x="4127589" y="2578897"/>
            <a:ext cx="2100595" cy="1092899"/>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endParaRPr lang="ru-RU"/>
          </a:p>
        </p:txBody>
      </p:sp>
      <p:sp>
        <p:nvSpPr>
          <p:cNvPr id="13" name="TextBox 12"/>
          <p:cNvSpPr txBox="1"/>
          <p:nvPr/>
        </p:nvSpPr>
        <p:spPr>
          <a:xfrm>
            <a:off x="4127588" y="2485262"/>
            <a:ext cx="2100596" cy="1169551"/>
          </a:xfrm>
          <a:prstGeom prst="rect">
            <a:avLst/>
          </a:prstGeom>
          <a:noFill/>
        </p:spPr>
        <p:txBody>
          <a:bodyPr wrap="square" rtlCol="0">
            <a:spAutoFit/>
          </a:bodyPr>
          <a:lstStyle/>
          <a:p>
            <a:pPr algn="ctr"/>
            <a:r>
              <a:rPr lang="tt-RU" sz="1000" dirty="0" smtClean="0">
                <a:solidFill>
                  <a:schemeClr val="tx1">
                    <a:lumMod val="85000"/>
                    <a:lumOff val="15000"/>
                  </a:schemeClr>
                </a:solidFill>
                <a:effectLst>
                  <a:outerShdw blurRad="38100" dist="38100" dir="2700000" algn="tl">
                    <a:srgbClr val="000000">
                      <a:alpha val="43137"/>
                    </a:srgbClr>
                  </a:outerShdw>
                </a:effectLst>
                <a:latin typeface="Times New Roman" pitchFamily="18" charset="0"/>
                <a:cs typeface="Times New Roman" pitchFamily="18" charset="0"/>
              </a:rPr>
              <a:t/>
            </a:r>
            <a:br>
              <a:rPr lang="tt-RU" sz="1000" dirty="0" smtClean="0">
                <a:solidFill>
                  <a:schemeClr val="tx1">
                    <a:lumMod val="85000"/>
                    <a:lumOff val="15000"/>
                  </a:schemeClr>
                </a:solidFill>
                <a:effectLst>
                  <a:outerShdw blurRad="38100" dist="38100" dir="2700000" algn="tl">
                    <a:srgbClr val="000000">
                      <a:alpha val="43137"/>
                    </a:srgbClr>
                  </a:outerShdw>
                </a:effectLst>
                <a:latin typeface="Times New Roman" pitchFamily="18" charset="0"/>
                <a:cs typeface="Times New Roman" pitchFamily="18" charset="0"/>
              </a:rPr>
            </a:br>
            <a:r>
              <a:rPr lang="tt-RU" sz="1200" b="1" dirty="0" smtClean="0">
                <a:solidFill>
                  <a:schemeClr val="tx1">
                    <a:lumMod val="85000"/>
                    <a:lumOff val="15000"/>
                  </a:schemeClr>
                </a:solidFill>
                <a:effectLst>
                  <a:outerShdw blurRad="38100" dist="38100" dir="2700000" algn="tl">
                    <a:srgbClr val="000000">
                      <a:alpha val="43137"/>
                    </a:srgbClr>
                  </a:outerShdw>
                </a:effectLst>
                <a:latin typeface="Times New Roman" pitchFamily="18" charset="0"/>
                <a:cs typeface="Times New Roman" pitchFamily="18" charset="0"/>
              </a:rPr>
              <a:t>Хакимов Әхәт Фәттах улы Татарстан Республикасы Лаеш шәһәре филиалының ООО </a:t>
            </a:r>
            <a:r>
              <a:rPr lang="tt-RU" sz="1200" b="1" dirty="0">
                <a:solidFill>
                  <a:schemeClr val="tx1">
                    <a:lumMod val="85000"/>
                    <a:lumOff val="15000"/>
                  </a:schemeClr>
                </a:solidFill>
                <a:effectLst>
                  <a:outerShdw blurRad="38100" dist="38100" dir="2700000" algn="tl">
                    <a:srgbClr val="000000">
                      <a:alpha val="43137"/>
                    </a:srgbClr>
                  </a:outerShdw>
                </a:effectLst>
                <a:latin typeface="Times New Roman" pitchFamily="18" charset="0"/>
                <a:cs typeface="Times New Roman" pitchFamily="18" charset="0"/>
              </a:rPr>
              <a:t>“Росгосстрах” агентствосы </a:t>
            </a:r>
            <a:r>
              <a:rPr lang="tt-RU" sz="1200" b="1" dirty="0" smtClean="0">
                <a:solidFill>
                  <a:schemeClr val="tx1">
                    <a:lumMod val="85000"/>
                    <a:lumOff val="15000"/>
                  </a:schemeClr>
                </a:solidFill>
                <a:effectLst>
                  <a:outerShdw blurRad="38100" dist="38100" dir="2700000" algn="tl">
                    <a:srgbClr val="000000">
                      <a:alpha val="43137"/>
                    </a:srgbClr>
                  </a:outerShdw>
                </a:effectLst>
                <a:latin typeface="Times New Roman" pitchFamily="18" charset="0"/>
                <a:cs typeface="Times New Roman" pitchFamily="18" charset="0"/>
              </a:rPr>
              <a:t>җитәкчесе</a:t>
            </a:r>
            <a:endParaRPr lang="ru-RU" sz="1200" b="1" dirty="0">
              <a:latin typeface="Times New Roman" pitchFamily="18" charset="0"/>
              <a:cs typeface="Times New Roman" pitchFamily="18" charset="0"/>
            </a:endParaRPr>
          </a:p>
        </p:txBody>
      </p:sp>
      <p:sp>
        <p:nvSpPr>
          <p:cNvPr id="14" name="TextBox 13"/>
          <p:cNvSpPr txBox="1"/>
          <p:nvPr/>
        </p:nvSpPr>
        <p:spPr>
          <a:xfrm>
            <a:off x="3995936" y="2510056"/>
            <a:ext cx="1815960" cy="369332"/>
          </a:xfrm>
          <a:prstGeom prst="rect">
            <a:avLst/>
          </a:prstGeom>
          <a:noFill/>
        </p:spPr>
        <p:txBody>
          <a:bodyPr wrap="square" rtlCol="0">
            <a:spAutoFit/>
          </a:bodyPr>
          <a:lstStyle/>
          <a:p>
            <a:endParaRPr lang="ru-RU" dirty="0"/>
          </a:p>
        </p:txBody>
      </p:sp>
      <p:pic>
        <p:nvPicPr>
          <p:cNvPr id="17" name="Рисунок 1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020272" y="806692"/>
            <a:ext cx="1800200" cy="2400267"/>
          </a:xfrm>
          <a:prstGeom prst="rect">
            <a:avLst/>
          </a:prstGeom>
        </p:spPr>
      </p:pic>
      <p:sp>
        <p:nvSpPr>
          <p:cNvPr id="22" name="Дуга 21"/>
          <p:cNvSpPr/>
          <p:nvPr/>
        </p:nvSpPr>
        <p:spPr>
          <a:xfrm>
            <a:off x="7668344" y="189032"/>
            <a:ext cx="914400" cy="914400"/>
          </a:xfrm>
          <a:prstGeom prst="arc">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ru-RU"/>
          </a:p>
        </p:txBody>
      </p:sp>
      <p:sp>
        <p:nvSpPr>
          <p:cNvPr id="28" name="Прямоугольник 27"/>
          <p:cNvSpPr/>
          <p:nvPr/>
        </p:nvSpPr>
        <p:spPr>
          <a:xfrm>
            <a:off x="6934917" y="2578897"/>
            <a:ext cx="1885555" cy="1136171"/>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endParaRPr lang="ru-RU" sz="1200" b="1" dirty="0">
              <a:latin typeface="Times New Roman" pitchFamily="18" charset="0"/>
              <a:cs typeface="Times New Roman" pitchFamily="18" charset="0"/>
            </a:endParaRPr>
          </a:p>
        </p:txBody>
      </p:sp>
      <p:pic>
        <p:nvPicPr>
          <p:cNvPr id="32" name="Рисунок 31" descr="x_a628a1c9.jpg"/>
          <p:cNvPicPr>
            <a:picLocks noChangeAspect="1"/>
          </p:cNvPicPr>
          <p:nvPr/>
        </p:nvPicPr>
        <p:blipFill>
          <a:blip r:embed="rId6" cstate="print"/>
          <a:stretch>
            <a:fillRect/>
          </a:stretch>
        </p:blipFill>
        <p:spPr>
          <a:xfrm>
            <a:off x="1041518" y="862142"/>
            <a:ext cx="2126419" cy="1884674"/>
          </a:xfrm>
          <a:prstGeom prst="rect">
            <a:avLst/>
          </a:prstGeom>
        </p:spPr>
      </p:pic>
      <p:sp>
        <p:nvSpPr>
          <p:cNvPr id="33" name="Прямоугольник 32"/>
          <p:cNvSpPr/>
          <p:nvPr/>
        </p:nvSpPr>
        <p:spPr>
          <a:xfrm>
            <a:off x="1041518" y="2743594"/>
            <a:ext cx="2126419" cy="1082087"/>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endParaRPr lang="ru-RU"/>
          </a:p>
        </p:txBody>
      </p:sp>
      <p:sp>
        <p:nvSpPr>
          <p:cNvPr id="34" name="TextBox 33"/>
          <p:cNvSpPr txBox="1"/>
          <p:nvPr/>
        </p:nvSpPr>
        <p:spPr>
          <a:xfrm>
            <a:off x="1041517" y="2740102"/>
            <a:ext cx="2126419" cy="1015663"/>
          </a:xfrm>
          <a:prstGeom prst="rect">
            <a:avLst/>
          </a:prstGeom>
          <a:noFill/>
        </p:spPr>
        <p:txBody>
          <a:bodyPr wrap="square" rtlCol="0">
            <a:spAutoFit/>
          </a:bodyPr>
          <a:lstStyle/>
          <a:p>
            <a:pPr algn="ctr"/>
            <a:r>
              <a:rPr lang="tt-RU" sz="1200" b="1" dirty="0" smtClean="0">
                <a:latin typeface="Times New Roman" pitchFamily="18" charset="0"/>
                <a:cs typeface="Times New Roman" pitchFamily="18" charset="0"/>
              </a:rPr>
              <a:t>Валиуллин Миннехан Кәрим улы Лаеш </a:t>
            </a:r>
            <a:r>
              <a:rPr lang="tt-RU" sz="1200" b="1" dirty="0">
                <a:latin typeface="Times New Roman" pitchFamily="18" charset="0"/>
                <a:cs typeface="Times New Roman" pitchFamily="18" charset="0"/>
              </a:rPr>
              <a:t>муниципал</a:t>
            </a:r>
            <a:r>
              <a:rPr lang="ru-RU" sz="1200" b="1" dirty="0">
                <a:latin typeface="Times New Roman" pitchFamily="18" charset="0"/>
                <a:cs typeface="Times New Roman" pitchFamily="18" charset="0"/>
              </a:rPr>
              <a:t>ь</a:t>
            </a:r>
            <a:r>
              <a:rPr lang="tt-RU" sz="1200" b="1" dirty="0">
                <a:latin typeface="Times New Roman" pitchFamily="18" charset="0"/>
                <a:cs typeface="Times New Roman" pitchFamily="18" charset="0"/>
              </a:rPr>
              <a:t> районы </a:t>
            </a:r>
            <a:br>
              <a:rPr lang="tt-RU" sz="1200" b="1" dirty="0">
                <a:latin typeface="Times New Roman" pitchFamily="18" charset="0"/>
                <a:cs typeface="Times New Roman" pitchFamily="18" charset="0"/>
              </a:rPr>
            </a:br>
            <a:r>
              <a:rPr lang="tt-RU" sz="1200" b="1" dirty="0">
                <a:latin typeface="Times New Roman" pitchFamily="18" charset="0"/>
                <a:cs typeface="Times New Roman" pitchFamily="18" charset="0"/>
              </a:rPr>
              <a:t>Кече Елга урта гомуми белем </a:t>
            </a:r>
            <a:r>
              <a:rPr lang="tt-RU" sz="1200" b="1" dirty="0" smtClean="0">
                <a:latin typeface="Times New Roman" pitchFamily="18" charset="0"/>
                <a:cs typeface="Times New Roman" pitchFamily="18" charset="0"/>
              </a:rPr>
              <a:t>мәктәбе директоры</a:t>
            </a:r>
            <a:endParaRPr lang="ru-RU" sz="1200" dirty="0">
              <a:latin typeface="Times New Roman" pitchFamily="18" charset="0"/>
              <a:cs typeface="Times New Roman" pitchFamily="18" charset="0"/>
            </a:endParaRPr>
          </a:p>
        </p:txBody>
      </p:sp>
      <p:pic>
        <p:nvPicPr>
          <p:cNvPr id="3" name="Рисунок 2"/>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2679364" y="4066053"/>
            <a:ext cx="2224552" cy="1494682"/>
          </a:xfrm>
          <a:prstGeom prst="rect">
            <a:avLst/>
          </a:prstGeom>
        </p:spPr>
      </p:pic>
      <p:sp>
        <p:nvSpPr>
          <p:cNvPr id="19" name="TextBox 18"/>
          <p:cNvSpPr txBox="1"/>
          <p:nvPr/>
        </p:nvSpPr>
        <p:spPr>
          <a:xfrm>
            <a:off x="5491232" y="6024516"/>
            <a:ext cx="184731" cy="369332"/>
          </a:xfrm>
          <a:prstGeom prst="rect">
            <a:avLst/>
          </a:prstGeom>
          <a:noFill/>
        </p:spPr>
        <p:txBody>
          <a:bodyPr wrap="none" rtlCol="0">
            <a:spAutoFit/>
          </a:bodyPr>
          <a:lstStyle/>
          <a:p>
            <a:endParaRPr lang="ru-RU" dirty="0"/>
          </a:p>
        </p:txBody>
      </p:sp>
      <p:pic>
        <p:nvPicPr>
          <p:cNvPr id="24" name="Рисунок 23"/>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5629320" y="4066053"/>
            <a:ext cx="3340492" cy="1647339"/>
          </a:xfrm>
          <a:prstGeom prst="rect">
            <a:avLst/>
          </a:prstGeom>
        </p:spPr>
      </p:pic>
      <p:sp>
        <p:nvSpPr>
          <p:cNvPr id="25" name="Прямоугольник 24"/>
          <p:cNvSpPr/>
          <p:nvPr/>
        </p:nvSpPr>
        <p:spPr>
          <a:xfrm>
            <a:off x="5491232" y="5560736"/>
            <a:ext cx="3448699" cy="1091768"/>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endParaRPr lang="ru-RU"/>
          </a:p>
        </p:txBody>
      </p:sp>
      <p:sp>
        <p:nvSpPr>
          <p:cNvPr id="26" name="TextBox 25"/>
          <p:cNvSpPr txBox="1"/>
          <p:nvPr/>
        </p:nvSpPr>
        <p:spPr>
          <a:xfrm>
            <a:off x="5265480" y="5560145"/>
            <a:ext cx="3704332" cy="1420902"/>
          </a:xfrm>
          <a:prstGeom prst="rect">
            <a:avLst/>
          </a:prstGeom>
          <a:noFill/>
        </p:spPr>
        <p:txBody>
          <a:bodyPr wrap="square" rtlCol="0">
            <a:spAutoFit/>
          </a:bodyPr>
          <a:lstStyle/>
          <a:p>
            <a:pPr marL="342900" lvl="0" indent="-342900" algn="ctr" defTabSz="457200">
              <a:spcBef>
                <a:spcPct val="20000"/>
              </a:spcBef>
              <a:spcAft>
                <a:spcPts val="1010"/>
              </a:spcAft>
              <a:buClr>
                <a:srgbClr val="FEDD78"/>
              </a:buClr>
              <a:buFont typeface="Wingdings 2" charset="2"/>
              <a:buChar char=""/>
            </a:pPr>
            <a:r>
              <a:rPr lang="ru-RU" sz="1200" b="1" dirty="0" err="1" smtClean="0">
                <a:latin typeface="Times New Roman" pitchFamily="18" charset="0"/>
                <a:cs typeface="Times New Roman" pitchFamily="18" charset="0"/>
              </a:rPr>
              <a:t>Зарипов</a:t>
            </a:r>
            <a:r>
              <a:rPr lang="ru-RU" sz="1200" b="1" dirty="0" smtClean="0">
                <a:latin typeface="Times New Roman" pitchFamily="18" charset="0"/>
                <a:cs typeface="Times New Roman" pitchFamily="18" charset="0"/>
              </a:rPr>
              <a:t> </a:t>
            </a:r>
            <a:r>
              <a:rPr lang="ru-RU" sz="1200" b="1" dirty="0" err="1" smtClean="0">
                <a:latin typeface="Times New Roman" pitchFamily="18" charset="0"/>
                <a:cs typeface="Times New Roman" pitchFamily="18" charset="0"/>
              </a:rPr>
              <a:t>Гафур</a:t>
            </a:r>
            <a:r>
              <a:rPr lang="ru-RU" sz="1200" b="1" dirty="0" smtClean="0">
                <a:latin typeface="Times New Roman" pitchFamily="18" charset="0"/>
                <a:cs typeface="Times New Roman" pitchFamily="18" charset="0"/>
              </a:rPr>
              <a:t> </a:t>
            </a:r>
            <a:r>
              <a:rPr lang="ru-RU" sz="1200" b="1" dirty="0" err="1" smtClean="0">
                <a:latin typeface="Times New Roman" pitchFamily="18" charset="0"/>
                <a:cs typeface="Times New Roman" pitchFamily="18" charset="0"/>
              </a:rPr>
              <a:t>Борһан</a:t>
            </a:r>
            <a:r>
              <a:rPr lang="ru-RU" sz="1200" b="1" dirty="0" smtClean="0">
                <a:latin typeface="Times New Roman" pitchFamily="18" charset="0"/>
                <a:cs typeface="Times New Roman" pitchFamily="18" charset="0"/>
              </a:rPr>
              <a:t> </a:t>
            </a:r>
            <a:r>
              <a:rPr lang="ru-RU" sz="1200" b="1" dirty="0" err="1" smtClean="0">
                <a:latin typeface="Times New Roman" pitchFamily="18" charset="0"/>
                <a:cs typeface="Times New Roman" pitchFamily="18" charset="0"/>
              </a:rPr>
              <a:t>улы</a:t>
            </a:r>
            <a:r>
              <a:rPr lang="ru-RU" sz="1200" b="1" dirty="0" smtClean="0">
                <a:latin typeface="Times New Roman" pitchFamily="18" charset="0"/>
                <a:cs typeface="Times New Roman" pitchFamily="18" charset="0"/>
              </a:rPr>
              <a:t>   </a:t>
            </a:r>
            <a:r>
              <a:rPr lang="tt-RU" sz="1200" b="1" dirty="0" smtClean="0">
                <a:solidFill>
                  <a:srgbClr val="000000"/>
                </a:solidFill>
                <a:latin typeface="Times New Roman" pitchFamily="18" charset="0"/>
                <a:cs typeface="Times New Roman" pitchFamily="18" charset="0"/>
              </a:rPr>
              <a:t>Татарстан Республикасының атказанган авыл хуҗалыгы хезмәткәре,</a:t>
            </a:r>
            <a:r>
              <a:rPr lang="tt-RU" sz="1200" b="1" dirty="0" smtClean="0">
                <a:solidFill>
                  <a:srgbClr val="000000"/>
                </a:solidFill>
                <a:latin typeface="Times New Roman" pitchFamily="18" charset="0"/>
                <a:ea typeface="Calibri"/>
                <a:cs typeface="Times New Roman" pitchFamily="18" charset="0"/>
              </a:rPr>
              <a:t> </a:t>
            </a:r>
            <a:r>
              <a:rPr lang="tt-RU" sz="1200" b="1" dirty="0">
                <a:solidFill>
                  <a:srgbClr val="000000"/>
                </a:solidFill>
                <a:latin typeface="Times New Roman" pitchFamily="18" charset="0"/>
                <a:ea typeface="Calibri"/>
                <a:cs typeface="Times New Roman" pitchFamily="18" charset="0"/>
              </a:rPr>
              <a:t>җөмһүриятебезнең </a:t>
            </a:r>
            <a:r>
              <a:rPr lang="tt-RU" sz="1200" b="1" dirty="0" smtClean="0">
                <a:solidFill>
                  <a:srgbClr val="000000"/>
                </a:solidFill>
                <a:latin typeface="Times New Roman" pitchFamily="18" charset="0"/>
                <a:ea typeface="Calibri"/>
                <a:cs typeface="Times New Roman" pitchFamily="18" charset="0"/>
              </a:rPr>
              <a:t> </a:t>
            </a:r>
            <a:r>
              <a:rPr lang="tt-RU" sz="1200" b="1" dirty="0">
                <a:solidFill>
                  <a:srgbClr val="000000"/>
                </a:solidFill>
                <a:latin typeface="Times New Roman" pitchFamily="18" charset="0"/>
                <a:ea typeface="Calibri"/>
                <a:cs typeface="Times New Roman" pitchFamily="18" charset="0"/>
              </a:rPr>
              <a:t>алдынгы умартачылары рәтендә аның исемен еш ишетергә туры килә. </a:t>
            </a:r>
            <a:endParaRPr lang="ru-RU" sz="1200" b="1" dirty="0">
              <a:solidFill>
                <a:prstClr val="white"/>
              </a:solidFill>
              <a:latin typeface="Times New Roman" pitchFamily="18" charset="0"/>
              <a:ea typeface="Times New Roman"/>
              <a:cs typeface="Times New Roman" pitchFamily="18" charset="0"/>
            </a:endParaRPr>
          </a:p>
          <a:p>
            <a:endParaRPr lang="ru-RU" dirty="0"/>
          </a:p>
        </p:txBody>
      </p:sp>
      <p:sp>
        <p:nvSpPr>
          <p:cNvPr id="29" name="AutoShape 2" descr="https://docs.mail.ru/preview/206x206/?x-email=m-elgisch55%40mail.ru&amp;src=https%3A%2F%2Fe.mail.ru%2Fcgi-bin%2Fgetattach%3Fid%3D14379782770000000085%253B0%253B1%26x-email%3Dm-elgisch55%2540mail.ru%26bs%3D1772%26bl%3D23797%26ct%3Dapplication%252Fpdf%26cn%3D%25D0%25B0%25D0%25BD%25D0%25B2%25D0%25B0%25D1%2580%25202.pdf%26cte%3Dbinary%26notype%3D1%26file%3D%25D0%25B0%25D0%25BD%25D0%25B2%25D0%25B0%25D1%2580%25202.pdf%26mode%3Dattachment%26channel"/>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sp>
        <p:nvSpPr>
          <p:cNvPr id="35" name="AutoShape 4" descr="https://docs.mail.ru/preview/206x206/?x-email=m-elgisch55%40mail.ru&amp;src=https%3A%2F%2Fe.mail.ru%2Fcgi-bin%2Fgetattach%3Fid%3D14379782770000000085%253B0%253B1%26x-email%3Dm-elgisch55%2540mail.ru%26bs%3D1772%26bl%3D23797%26ct%3Dapplication%252Fpdf%26cn%3D%25D0%25B0%25D0%25BD%25D0%25B2%25D0%25B0%25D1%2580%25202.pdf%26cte%3Dbinary%26notype%3D1%26file%3D%25D0%25B0%25D0%25BD%25D0%25B2%25D0%25B0%25D1%2580%25202.pdf%26mode%3Dattachment%26channel"/>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sp>
        <p:nvSpPr>
          <p:cNvPr id="36" name="AutoShape 6" descr="https://docs.mail.ru/preview/206x206/?x-email=m-elgisch55%40mail.ru&amp;src=https%3A%2F%2Fe.mail.ru%2Fcgi-bin%2Fgetattach%3Fid%3D14379782770000000085%253B0%253B1%26x-email%3Dm-elgisch55%2540mail.ru%26bs%3D1772%26bl%3D23797%26ct%3Dapplication%252Fpdf%26cn%3D%25D0%25B0%25D0%25BD%25D0%25B2%25D0%25B0%25D1%2580%25202.pdf%26cte%3Dbinary%26notype%3D1%26file%3D%25D0%25B0%25D0%25BD%25D0%25B2%25D0%25B0%25D1%2580%25202.pdf%26mode%3Dattachment%26channel"/>
          <p:cNvSpPr>
            <a:spLocks noChangeAspect="1" noChangeArrowheads="1"/>
          </p:cNvSpPr>
          <p:nvPr/>
        </p:nvSpPr>
        <p:spPr bwMode="auto">
          <a:xfrm>
            <a:off x="460375" y="1603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sp>
        <p:nvSpPr>
          <p:cNvPr id="37" name="AutoShape 8" descr="https://docs.mail.ru/preview/206x206/?x-email=m-elgisch55%40mail.ru&amp;src=https%3A%2F%2Fe.mail.ru%2Fcgi-bin%2Fgetattach%3Fid%3D14379782770000000085%253B0%253B1%26x-email%3Dm-elgisch55%2540mail.ru%26bs%3D1772%26bl%3D23797%26ct%3Dapplication%252Fpdf%26cn%3D%25D0%25B0%25D0%25BD%25D0%25B2%25D0%25B0%25D1%2580%25202.pdf%26cte%3Dbinary%26notype%3D1%26file%3D%25D0%25B0%25D0%25BD%25D0%25B2%25D0%25B0%25D1%2580%25202.pdf%26mode%3Dattachment%26channel"/>
          <p:cNvSpPr>
            <a:spLocks noChangeAspect="1" noChangeArrowheads="1"/>
          </p:cNvSpPr>
          <p:nvPr/>
        </p:nvSpPr>
        <p:spPr bwMode="auto">
          <a:xfrm>
            <a:off x="612775" y="3127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sp>
        <p:nvSpPr>
          <p:cNvPr id="40" name="Прямоугольник 39"/>
          <p:cNvSpPr/>
          <p:nvPr/>
        </p:nvSpPr>
        <p:spPr>
          <a:xfrm>
            <a:off x="2679364" y="5560736"/>
            <a:ext cx="2224552" cy="1091768"/>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endParaRPr lang="ru-RU"/>
          </a:p>
        </p:txBody>
      </p:sp>
      <p:sp>
        <p:nvSpPr>
          <p:cNvPr id="42" name="TextBox 41"/>
          <p:cNvSpPr txBox="1"/>
          <p:nvPr/>
        </p:nvSpPr>
        <p:spPr>
          <a:xfrm>
            <a:off x="2830392" y="5598788"/>
            <a:ext cx="1922495" cy="1015663"/>
          </a:xfrm>
          <a:prstGeom prst="rect">
            <a:avLst/>
          </a:prstGeom>
          <a:noFill/>
        </p:spPr>
        <p:txBody>
          <a:bodyPr wrap="square" rtlCol="0">
            <a:spAutoFit/>
          </a:bodyPr>
          <a:lstStyle/>
          <a:p>
            <a:pPr lvl="0" algn="ctr">
              <a:spcBef>
                <a:spcPct val="0"/>
              </a:spcBef>
              <a:defRPr/>
            </a:pPr>
            <a:r>
              <a:rPr lang="tt-RU" sz="1200" b="1" dirty="0">
                <a:solidFill>
                  <a:prstClr val="black">
                    <a:lumMod val="85000"/>
                    <a:lumOff val="15000"/>
                  </a:prstClr>
                </a:solidFill>
                <a:latin typeface="Times New Roman" pitchFamily="18" charset="0"/>
                <a:cs typeface="Times New Roman" pitchFamily="18" charset="0"/>
              </a:rPr>
              <a:t>Вәлиуллина Сөмбел Җантаһир кызы</a:t>
            </a:r>
          </a:p>
          <a:p>
            <a:pPr lvl="0" algn="ctr">
              <a:spcBef>
                <a:spcPct val="0"/>
              </a:spcBef>
              <a:defRPr/>
            </a:pPr>
            <a:r>
              <a:rPr lang="tt-RU" sz="1200" b="1" dirty="0">
                <a:solidFill>
                  <a:prstClr val="black">
                    <a:lumMod val="85000"/>
                    <a:lumOff val="15000"/>
                  </a:prstClr>
                </a:solidFill>
                <a:latin typeface="Times New Roman" pitchFamily="18" charset="0"/>
                <a:cs typeface="Times New Roman" pitchFamily="18" charset="0"/>
              </a:rPr>
              <a:t>төбәкара “Идел</a:t>
            </a:r>
            <a:r>
              <a:rPr lang="ru-RU" sz="1200" b="1" dirty="0">
                <a:solidFill>
                  <a:prstClr val="black">
                    <a:lumMod val="85000"/>
                    <a:lumOff val="15000"/>
                  </a:prstClr>
                </a:solidFill>
                <a:latin typeface="Times New Roman" pitchFamily="18" charset="0"/>
                <a:cs typeface="Times New Roman" pitchFamily="18" charset="0"/>
              </a:rPr>
              <a:t>-</a:t>
            </a:r>
            <a:r>
              <a:rPr lang="ru-RU" sz="1200" b="1" dirty="0" err="1">
                <a:solidFill>
                  <a:prstClr val="black">
                    <a:lumMod val="85000"/>
                    <a:lumOff val="15000"/>
                  </a:prstClr>
                </a:solidFill>
                <a:latin typeface="Times New Roman" pitchFamily="18" charset="0"/>
                <a:cs typeface="Times New Roman" pitchFamily="18" charset="0"/>
              </a:rPr>
              <a:t>Хаҗ</a:t>
            </a:r>
            <a:r>
              <a:rPr lang="ru-RU" sz="1200" b="1" dirty="0">
                <a:solidFill>
                  <a:prstClr val="black">
                    <a:lumMod val="85000"/>
                    <a:lumOff val="15000"/>
                  </a:prstClr>
                </a:solidFill>
                <a:latin typeface="Times New Roman" pitchFamily="18" charset="0"/>
                <a:cs typeface="Times New Roman" pitchFamily="18" charset="0"/>
              </a:rPr>
              <a:t>» </a:t>
            </a:r>
            <a:r>
              <a:rPr lang="ru-RU" sz="1200" b="1" dirty="0" err="1">
                <a:solidFill>
                  <a:prstClr val="black">
                    <a:lumMod val="85000"/>
                    <a:lumOff val="15000"/>
                  </a:prstClr>
                </a:solidFill>
                <a:latin typeface="Times New Roman" pitchFamily="18" charset="0"/>
                <a:cs typeface="Times New Roman" pitchFamily="18" charset="0"/>
              </a:rPr>
              <a:t>җәмгыятенең</a:t>
            </a:r>
            <a:r>
              <a:rPr lang="ru-RU" sz="1200" b="1" dirty="0">
                <a:solidFill>
                  <a:prstClr val="black">
                    <a:lumMod val="85000"/>
                    <a:lumOff val="15000"/>
                  </a:prstClr>
                </a:solidFill>
                <a:latin typeface="Times New Roman" pitchFamily="18" charset="0"/>
                <a:cs typeface="Times New Roman" pitchFamily="18" charset="0"/>
              </a:rPr>
              <a:t> </a:t>
            </a:r>
            <a:r>
              <a:rPr lang="en-US" sz="1200" b="1" dirty="0">
                <a:solidFill>
                  <a:prstClr val="black">
                    <a:lumMod val="85000"/>
                    <a:lumOff val="15000"/>
                  </a:prstClr>
                </a:solidFill>
                <a:latin typeface="Times New Roman" pitchFamily="18" charset="0"/>
                <a:cs typeface="Times New Roman" pitchFamily="18" charset="0"/>
              </a:rPr>
              <a:t>PR</a:t>
            </a:r>
            <a:r>
              <a:rPr lang="ru-RU" sz="1200" b="1" dirty="0">
                <a:solidFill>
                  <a:prstClr val="black">
                    <a:lumMod val="85000"/>
                    <a:lumOff val="15000"/>
                  </a:prstClr>
                </a:solidFill>
                <a:latin typeface="Times New Roman" pitchFamily="18" charset="0"/>
                <a:cs typeface="Times New Roman" pitchFamily="18" charset="0"/>
              </a:rPr>
              <a:t> </a:t>
            </a:r>
            <a:r>
              <a:rPr lang="ru-RU" sz="1200" b="1" dirty="0" err="1">
                <a:solidFill>
                  <a:prstClr val="black">
                    <a:lumMod val="85000"/>
                    <a:lumOff val="15000"/>
                  </a:prstClr>
                </a:solidFill>
                <a:latin typeface="Times New Roman" pitchFamily="18" charset="0"/>
                <a:cs typeface="Times New Roman" pitchFamily="18" charset="0"/>
              </a:rPr>
              <a:t>бүлеге</a:t>
            </a:r>
            <a:r>
              <a:rPr lang="ru-RU" sz="1200" b="1" dirty="0">
                <a:solidFill>
                  <a:prstClr val="black">
                    <a:lumMod val="85000"/>
                    <a:lumOff val="15000"/>
                  </a:prstClr>
                </a:solidFill>
                <a:latin typeface="Times New Roman" pitchFamily="18" charset="0"/>
                <a:cs typeface="Times New Roman" pitchFamily="18" charset="0"/>
              </a:rPr>
              <a:t>  </a:t>
            </a:r>
            <a:r>
              <a:rPr lang="ru-RU" sz="1200" b="1" dirty="0" err="1">
                <a:solidFill>
                  <a:prstClr val="black">
                    <a:lumMod val="85000"/>
                    <a:lumOff val="15000"/>
                  </a:prstClr>
                </a:solidFill>
                <a:latin typeface="Times New Roman" pitchFamily="18" charset="0"/>
                <a:cs typeface="Times New Roman" pitchFamily="18" charset="0"/>
              </a:rPr>
              <a:t>җитәкчесе</a:t>
            </a:r>
            <a:endParaRPr lang="ru-RU" sz="1200" b="1" dirty="0">
              <a:solidFill>
                <a:prstClr val="black">
                  <a:lumMod val="85000"/>
                  <a:lumOff val="15000"/>
                </a:prstClr>
              </a:solidFill>
              <a:latin typeface="Times New Roman" pitchFamily="18" charset="0"/>
              <a:cs typeface="Times New Roman" pitchFamily="18" charset="0"/>
            </a:endParaRPr>
          </a:p>
        </p:txBody>
      </p:sp>
      <p:sp>
        <p:nvSpPr>
          <p:cNvPr id="18" name="TextBox 17"/>
          <p:cNvSpPr txBox="1"/>
          <p:nvPr/>
        </p:nvSpPr>
        <p:spPr>
          <a:xfrm>
            <a:off x="6977594" y="2639150"/>
            <a:ext cx="1800200" cy="1015663"/>
          </a:xfrm>
          <a:prstGeom prst="rect">
            <a:avLst/>
          </a:prstGeom>
          <a:noFill/>
        </p:spPr>
        <p:txBody>
          <a:bodyPr wrap="square" rtlCol="0">
            <a:spAutoFit/>
          </a:bodyPr>
          <a:lstStyle/>
          <a:p>
            <a:pPr algn="ctr"/>
            <a:r>
              <a:rPr lang="tt-RU" sz="1200" b="1" dirty="0" smtClean="0">
                <a:latin typeface="Times New Roman" pitchFamily="18" charset="0"/>
                <a:cs typeface="Times New Roman" pitchFamily="18" charset="0"/>
              </a:rPr>
              <a:t>Валиуллин Ил</a:t>
            </a:r>
            <a:r>
              <a:rPr lang="ru-RU" sz="1200" b="1" dirty="0" err="1" smtClean="0">
                <a:latin typeface="Times New Roman" pitchFamily="18" charset="0"/>
                <a:cs typeface="Times New Roman" pitchFamily="18" charset="0"/>
              </a:rPr>
              <a:t>ьдар</a:t>
            </a:r>
            <a:r>
              <a:rPr lang="tt-RU" sz="1200" b="1" dirty="0" smtClean="0">
                <a:latin typeface="Times New Roman" pitchFamily="18" charset="0"/>
                <a:cs typeface="Times New Roman" pitchFamily="18" charset="0"/>
              </a:rPr>
              <a:t> Ильфар улы  Лаеш </a:t>
            </a:r>
            <a:r>
              <a:rPr lang="tt-RU" sz="1200" b="1" dirty="0">
                <a:latin typeface="Times New Roman" pitchFamily="18" charset="0"/>
                <a:cs typeface="Times New Roman" pitchFamily="18" charset="0"/>
              </a:rPr>
              <a:t>районы буенча ЮХИДИ бүлеге </a:t>
            </a:r>
            <a:r>
              <a:rPr lang="ru-RU" sz="1200" b="1" dirty="0" err="1">
                <a:latin typeface="Times New Roman" pitchFamily="18" charset="0"/>
                <a:cs typeface="Times New Roman" pitchFamily="18" charset="0"/>
              </a:rPr>
              <a:t>начальнигы</a:t>
            </a:r>
            <a:endParaRPr lang="ru-RU" sz="1200" b="1" dirty="0">
              <a:latin typeface="Times New Roman" pitchFamily="18" charset="0"/>
              <a:cs typeface="Times New Roman" pitchFamily="18" charset="0"/>
            </a:endParaRPr>
          </a:p>
        </p:txBody>
      </p:sp>
      <p:pic>
        <p:nvPicPr>
          <p:cNvPr id="20" name="Рисунок 19"/>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rot="10800000" flipV="1">
            <a:off x="612773" y="4221087"/>
            <a:ext cx="1863185" cy="1988095"/>
          </a:xfrm>
          <a:prstGeom prst="rect">
            <a:avLst/>
          </a:prstGeom>
        </p:spPr>
      </p:pic>
      <p:sp>
        <p:nvSpPr>
          <p:cNvPr id="41" name="Прямоугольник 40"/>
          <p:cNvSpPr/>
          <p:nvPr/>
        </p:nvSpPr>
        <p:spPr>
          <a:xfrm>
            <a:off x="612775" y="5706440"/>
            <a:ext cx="1835721" cy="1180611"/>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endParaRPr lang="ru-RU"/>
          </a:p>
        </p:txBody>
      </p:sp>
      <p:sp>
        <p:nvSpPr>
          <p:cNvPr id="21" name="TextBox 20"/>
          <p:cNvSpPr txBox="1"/>
          <p:nvPr/>
        </p:nvSpPr>
        <p:spPr>
          <a:xfrm>
            <a:off x="564033" y="5686722"/>
            <a:ext cx="1835721" cy="1200329"/>
          </a:xfrm>
          <a:prstGeom prst="rect">
            <a:avLst/>
          </a:prstGeom>
          <a:noFill/>
        </p:spPr>
        <p:txBody>
          <a:bodyPr wrap="square" rtlCol="0">
            <a:spAutoFit/>
          </a:bodyPr>
          <a:lstStyle/>
          <a:p>
            <a:pPr lvl="0" algn="ctr">
              <a:spcBef>
                <a:spcPct val="0"/>
              </a:spcBef>
              <a:defRPr/>
            </a:pPr>
            <a:r>
              <a:rPr lang="tt-RU" sz="1200" b="1" dirty="0">
                <a:solidFill>
                  <a:prstClr val="black">
                    <a:lumMod val="85000"/>
                    <a:lumOff val="15000"/>
                  </a:prstClr>
                </a:solidFill>
                <a:effectLst>
                  <a:outerShdw blurRad="38100" dist="38100" dir="2700000" algn="tl">
                    <a:srgbClr val="000000">
                      <a:alpha val="43137"/>
                    </a:srgbClr>
                  </a:outerShdw>
                </a:effectLst>
                <a:latin typeface="Times New Roman" pitchFamily="18" charset="0"/>
                <a:cs typeface="Times New Roman" pitchFamily="18" charset="0"/>
              </a:rPr>
              <a:t>Каюмов Илнар Габделхәй улы</a:t>
            </a:r>
          </a:p>
          <a:p>
            <a:pPr lvl="0" algn="ctr">
              <a:spcBef>
                <a:spcPct val="0"/>
              </a:spcBef>
              <a:defRPr/>
            </a:pPr>
            <a:r>
              <a:rPr lang="tt-RU" sz="1200" b="1" dirty="0">
                <a:solidFill>
                  <a:prstClr val="black">
                    <a:lumMod val="85000"/>
                    <a:lumOff val="15000"/>
                  </a:prstClr>
                </a:solidFill>
                <a:effectLst>
                  <a:outerShdw blurRad="38100" dist="38100" dir="2700000" algn="tl">
                    <a:srgbClr val="000000">
                      <a:alpha val="43137"/>
                    </a:srgbClr>
                  </a:outerShdw>
                </a:effectLst>
                <a:latin typeface="Times New Roman" pitchFamily="18" charset="0"/>
                <a:cs typeface="Times New Roman" pitchFamily="18" charset="0"/>
              </a:rPr>
              <a:t>Татарстан Республикасының җыр һәм бию ансабле солисты</a:t>
            </a:r>
            <a:endParaRPr lang="ru-RU" sz="1200" b="1" dirty="0">
              <a:solidFill>
                <a:prstClr val="black">
                  <a:lumMod val="85000"/>
                  <a:lumOff val="15000"/>
                </a:prstClr>
              </a:solidFill>
              <a:effectLst>
                <a:outerShdw blurRad="38100" dist="38100" dir="2700000" algn="tl">
                  <a:srgbClr val="000000">
                    <a:alpha val="43137"/>
                  </a:srgbClr>
                </a:outerShdw>
              </a:effectLst>
              <a:latin typeface="Times New Roman" pitchFamily="18" charset="0"/>
              <a:cs typeface="Times New Roman" pitchFamily="18" charset="0"/>
            </a:endParaRPr>
          </a:p>
        </p:txBody>
      </p:sp>
    </p:spTree>
    <p:extLst>
      <p:ext uri="{BB962C8B-B14F-4D97-AF65-F5344CB8AC3E}">
        <p14:creationId xmlns:p14="http://schemas.microsoft.com/office/powerpoint/2010/main" val="7437682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6" name="Объект 5"/>
          <p:cNvPicPr>
            <a:picLocks noGrp="1" noChangeAspect="1"/>
          </p:cNvPicPr>
          <p:nvPr>
            <p:ph sz="quarter" idx="13"/>
          </p:nvPr>
        </p:nvPicPr>
        <p:blipFill>
          <a:blip r:embed="rId2">
            <a:extLst>
              <a:ext uri="{28A0092B-C50C-407E-A947-70E740481C1C}">
                <a14:useLocalDpi xmlns:a14="http://schemas.microsoft.com/office/drawing/2010/main" val="0"/>
              </a:ext>
            </a:extLst>
          </a:blip>
          <a:stretch>
            <a:fillRect/>
          </a:stretch>
        </p:blipFill>
        <p:spPr>
          <a:xfrm>
            <a:off x="1979712" y="676563"/>
            <a:ext cx="3393070" cy="4525963"/>
          </a:xfrm>
        </p:spPr>
      </p:pic>
      <p:pic>
        <p:nvPicPr>
          <p:cNvPr id="4" name="Объект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24544" y="0"/>
            <a:ext cx="9793088" cy="6893654"/>
          </a:xfrm>
          <a:prstGeom prst="rect">
            <a:avLst/>
          </a:prstGeom>
        </p:spPr>
      </p:pic>
      <p:sp>
        <p:nvSpPr>
          <p:cNvPr id="5" name="TextBox 4"/>
          <p:cNvSpPr txBox="1"/>
          <p:nvPr/>
        </p:nvSpPr>
        <p:spPr>
          <a:xfrm>
            <a:off x="2555776" y="58996"/>
            <a:ext cx="6120680" cy="584775"/>
          </a:xfrm>
          <a:prstGeom prst="rect">
            <a:avLst/>
          </a:prstGeom>
          <a:noFill/>
        </p:spPr>
        <p:txBody>
          <a:bodyPr wrap="square" rtlCol="0">
            <a:spAutoFit/>
          </a:bodyPr>
          <a:lstStyle/>
          <a:p>
            <a:pPr algn="ctr"/>
            <a:r>
              <a:rPr lang="ru-RU" sz="3200" b="1" dirty="0" err="1">
                <a:solidFill>
                  <a:srgbClr val="FFFF00"/>
                </a:solidFill>
                <a:latin typeface="Times New Roman" pitchFamily="18" charset="0"/>
                <a:cs typeface="Times New Roman" pitchFamily="18" charset="0"/>
              </a:rPr>
              <a:t>Алар</a:t>
            </a:r>
            <a:r>
              <a:rPr lang="ru-RU" sz="3200" b="1" dirty="0">
                <a:solidFill>
                  <a:srgbClr val="FFFF00"/>
                </a:solidFill>
                <a:latin typeface="Times New Roman" pitchFamily="18" charset="0"/>
                <a:cs typeface="Times New Roman" pitchFamily="18" charset="0"/>
              </a:rPr>
              <a:t> </a:t>
            </a:r>
            <a:r>
              <a:rPr lang="ru-RU" sz="3200" b="1" dirty="0" err="1">
                <a:solidFill>
                  <a:srgbClr val="FFFF00"/>
                </a:solidFill>
                <a:latin typeface="Times New Roman" pitchFamily="18" charset="0"/>
                <a:cs typeface="Times New Roman" pitchFamily="18" charset="0"/>
              </a:rPr>
              <a:t>безне</a:t>
            </a:r>
            <a:r>
              <a:rPr lang="tt-RU" sz="3200" b="1" dirty="0">
                <a:solidFill>
                  <a:srgbClr val="FFFF00"/>
                </a:solidFill>
                <a:latin typeface="Times New Roman" pitchFamily="18" charset="0"/>
                <a:cs typeface="Times New Roman" pitchFamily="18" charset="0"/>
              </a:rPr>
              <a:t>ң мәктәп </a:t>
            </a:r>
            <a:r>
              <a:rPr lang="ru-RU" sz="3200" b="1" dirty="0" err="1">
                <a:solidFill>
                  <a:srgbClr val="FFFF00"/>
                </a:solidFill>
                <a:latin typeface="Times New Roman" pitchFamily="18" charset="0"/>
                <a:cs typeface="Times New Roman" pitchFamily="18" charset="0"/>
              </a:rPr>
              <a:t>укучылары</a:t>
            </a:r>
            <a:endParaRPr lang="ru-RU" sz="3200" b="1" dirty="0">
              <a:solidFill>
                <a:srgbClr val="FFFF00"/>
              </a:solidFill>
              <a:latin typeface="Times New Roman" pitchFamily="18" charset="0"/>
              <a:cs typeface="Times New Roman" pitchFamily="18" charset="0"/>
            </a:endParaRPr>
          </a:p>
        </p:txBody>
      </p:sp>
      <p:sp>
        <p:nvSpPr>
          <p:cNvPr id="8" name="Прямоугольник 7"/>
          <p:cNvSpPr/>
          <p:nvPr/>
        </p:nvSpPr>
        <p:spPr>
          <a:xfrm>
            <a:off x="3732762" y="5728027"/>
            <a:ext cx="2156407" cy="653300"/>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endParaRPr lang="ru-RU"/>
          </a:p>
        </p:txBody>
      </p:sp>
      <p:sp>
        <p:nvSpPr>
          <p:cNvPr id="9" name="TextBox 8"/>
          <p:cNvSpPr txBox="1"/>
          <p:nvPr/>
        </p:nvSpPr>
        <p:spPr>
          <a:xfrm>
            <a:off x="3656921" y="5759324"/>
            <a:ext cx="2232248" cy="646331"/>
          </a:xfrm>
          <a:prstGeom prst="rect">
            <a:avLst/>
          </a:prstGeom>
          <a:noFill/>
        </p:spPr>
        <p:txBody>
          <a:bodyPr wrap="square" rtlCol="0">
            <a:spAutoFit/>
          </a:bodyPr>
          <a:lstStyle/>
          <a:p>
            <a:pPr algn="ctr"/>
            <a:r>
              <a:rPr lang="tt-RU" sz="1200" b="1" dirty="0" smtClean="0">
                <a:latin typeface="Times New Roman" pitchFamily="18" charset="0"/>
                <a:cs typeface="Times New Roman" pitchFamily="18" charset="0"/>
              </a:rPr>
              <a:t>Сафина Гүзәл Зөфәр кызы “Алга” газетасында корреспондент</a:t>
            </a:r>
            <a:endParaRPr lang="ru-RU" sz="1200" b="1" dirty="0">
              <a:latin typeface="Times New Roman" pitchFamily="18" charset="0"/>
              <a:cs typeface="Times New Roman" pitchFamily="18" charset="0"/>
            </a:endParaRPr>
          </a:p>
        </p:txBody>
      </p:sp>
      <p:pic>
        <p:nvPicPr>
          <p:cNvPr id="3" name="Рисунок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732762" y="3987657"/>
            <a:ext cx="2326548" cy="1744911"/>
          </a:xfrm>
          <a:prstGeom prst="rect">
            <a:avLst/>
          </a:prstGeom>
        </p:spPr>
      </p:pic>
      <p:pic>
        <p:nvPicPr>
          <p:cNvPr id="10" name="Picture 9"/>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rot="16200000">
            <a:off x="6591222" y="3991335"/>
            <a:ext cx="1971675" cy="2088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Прямоугольник 6"/>
          <p:cNvSpPr/>
          <p:nvPr/>
        </p:nvSpPr>
        <p:spPr>
          <a:xfrm>
            <a:off x="6532944" y="5596539"/>
            <a:ext cx="2232247" cy="1200040"/>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endParaRPr lang="ru-RU"/>
          </a:p>
        </p:txBody>
      </p:sp>
      <p:sp>
        <p:nvSpPr>
          <p:cNvPr id="11" name="TextBox 10"/>
          <p:cNvSpPr txBox="1"/>
          <p:nvPr/>
        </p:nvSpPr>
        <p:spPr>
          <a:xfrm>
            <a:off x="6545128" y="5596250"/>
            <a:ext cx="2232247" cy="1200329"/>
          </a:xfrm>
          <a:prstGeom prst="rect">
            <a:avLst/>
          </a:prstGeom>
          <a:noFill/>
        </p:spPr>
        <p:txBody>
          <a:bodyPr wrap="square" rtlCol="0">
            <a:spAutoFit/>
          </a:bodyPr>
          <a:lstStyle/>
          <a:p>
            <a:pPr algn="ctr"/>
            <a:r>
              <a:rPr lang="tt-RU" sz="1200" b="1" dirty="0">
                <a:latin typeface="Times New Roman" pitchFamily="18" charset="0"/>
                <a:cs typeface="Times New Roman" pitchFamily="18" charset="0"/>
              </a:rPr>
              <a:t>Шакирҗанов Әнвәр Хафиз улы Башкортстан Республикасының атказанган авыл хуҗалыгы хезмәткәре,авыл хуҗалыгы фәннәре докторы.</a:t>
            </a:r>
            <a:endParaRPr lang="ru-RU" sz="1200" b="1" dirty="0">
              <a:latin typeface="Times New Roman" pitchFamily="18" charset="0"/>
              <a:cs typeface="Times New Roman" pitchFamily="18" charset="0"/>
            </a:endParaRPr>
          </a:p>
        </p:txBody>
      </p:sp>
      <p:pic>
        <p:nvPicPr>
          <p:cNvPr id="12" name="Рисунок 11"/>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532944" y="655151"/>
            <a:ext cx="1828800" cy="2520950"/>
          </a:xfrm>
          <a:prstGeom prst="rect">
            <a:avLst/>
          </a:prstGeom>
        </p:spPr>
      </p:pic>
      <p:pic>
        <p:nvPicPr>
          <p:cNvPr id="13" name="Рисунок 12"/>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rot="16200000">
            <a:off x="1178250" y="4072218"/>
            <a:ext cx="2547894" cy="2232249"/>
          </a:xfrm>
          <a:prstGeom prst="rect">
            <a:avLst/>
          </a:prstGeom>
        </p:spPr>
      </p:pic>
      <p:sp>
        <p:nvSpPr>
          <p:cNvPr id="14" name="Прямоугольник 13"/>
          <p:cNvSpPr/>
          <p:nvPr/>
        </p:nvSpPr>
        <p:spPr>
          <a:xfrm>
            <a:off x="6545128" y="3090637"/>
            <a:ext cx="1828800" cy="897020"/>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endParaRPr lang="ru-RU"/>
          </a:p>
        </p:txBody>
      </p:sp>
      <p:sp>
        <p:nvSpPr>
          <p:cNvPr id="15" name="TextBox 14"/>
          <p:cNvSpPr txBox="1"/>
          <p:nvPr/>
        </p:nvSpPr>
        <p:spPr>
          <a:xfrm>
            <a:off x="6532944" y="3156660"/>
            <a:ext cx="1828800" cy="830997"/>
          </a:xfrm>
          <a:prstGeom prst="rect">
            <a:avLst/>
          </a:prstGeom>
          <a:noFill/>
        </p:spPr>
        <p:txBody>
          <a:bodyPr wrap="square" rtlCol="0">
            <a:spAutoFit/>
          </a:bodyPr>
          <a:lstStyle/>
          <a:p>
            <a:pPr algn="ctr"/>
            <a:r>
              <a:rPr lang="tt-RU" sz="1200" b="1" dirty="0" smtClean="0">
                <a:latin typeface="Times New Roman" pitchFamily="18" charset="0"/>
                <a:cs typeface="Times New Roman" pitchFamily="18" charset="0"/>
              </a:rPr>
              <a:t>Муксинов Ранис Габделәхәт улы</a:t>
            </a:r>
          </a:p>
          <a:p>
            <a:pPr algn="ctr"/>
            <a:r>
              <a:rPr lang="tt-RU" sz="1200" b="1" dirty="0" smtClean="0">
                <a:latin typeface="Times New Roman" pitchFamily="18" charset="0"/>
                <a:cs typeface="Times New Roman" pitchFamily="18" charset="0"/>
              </a:rPr>
              <a:t>Балык Бистәсе районы прокурор ярдәмчесе</a:t>
            </a:r>
            <a:endParaRPr lang="ru-RU" sz="1200" b="1" dirty="0">
              <a:latin typeface="Times New Roman" pitchFamily="18" charset="0"/>
              <a:cs typeface="Times New Roman" pitchFamily="18" charset="0"/>
            </a:endParaRPr>
          </a:p>
        </p:txBody>
      </p:sp>
      <p:sp>
        <p:nvSpPr>
          <p:cNvPr id="16" name="Прямоугольник 15"/>
          <p:cNvSpPr/>
          <p:nvPr/>
        </p:nvSpPr>
        <p:spPr>
          <a:xfrm>
            <a:off x="1336071" y="6021288"/>
            <a:ext cx="2232250" cy="720080"/>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endParaRPr lang="ru-RU"/>
          </a:p>
        </p:txBody>
      </p:sp>
      <p:sp>
        <p:nvSpPr>
          <p:cNvPr id="17" name="TextBox 16"/>
          <p:cNvSpPr txBox="1"/>
          <p:nvPr/>
        </p:nvSpPr>
        <p:spPr>
          <a:xfrm>
            <a:off x="1320719" y="6058162"/>
            <a:ext cx="2227818" cy="646331"/>
          </a:xfrm>
          <a:prstGeom prst="rect">
            <a:avLst/>
          </a:prstGeom>
          <a:noFill/>
        </p:spPr>
        <p:txBody>
          <a:bodyPr wrap="square" rtlCol="0">
            <a:spAutoFit/>
          </a:bodyPr>
          <a:lstStyle/>
          <a:p>
            <a:pPr algn="ctr"/>
            <a:r>
              <a:rPr lang="tt-RU" sz="1200" b="1" dirty="0" smtClean="0">
                <a:latin typeface="Times New Roman" pitchFamily="18" charset="0"/>
                <a:cs typeface="Times New Roman" pitchFamily="18" charset="0"/>
              </a:rPr>
              <a:t>Дияров Марсе</a:t>
            </a:r>
            <a:r>
              <a:rPr lang="ru-RU" sz="1200" b="1" dirty="0" smtClean="0">
                <a:latin typeface="Times New Roman" pitchFamily="18" charset="0"/>
                <a:cs typeface="Times New Roman" pitchFamily="18" charset="0"/>
              </a:rPr>
              <a:t>ль Мансур </a:t>
            </a:r>
            <a:r>
              <a:rPr lang="ru-RU" sz="1200" b="1" dirty="0" err="1" smtClean="0">
                <a:latin typeface="Times New Roman" pitchFamily="18" charset="0"/>
                <a:cs typeface="Times New Roman" pitchFamily="18" charset="0"/>
              </a:rPr>
              <a:t>улы</a:t>
            </a:r>
            <a:endParaRPr lang="ru-RU" sz="1200" b="1" dirty="0" smtClean="0">
              <a:latin typeface="Times New Roman" pitchFamily="18" charset="0"/>
              <a:cs typeface="Times New Roman" pitchFamily="18" charset="0"/>
            </a:endParaRPr>
          </a:p>
          <a:p>
            <a:pPr algn="ctr"/>
            <a:r>
              <a:rPr lang="ru-RU" sz="1200" b="1" dirty="0" smtClean="0">
                <a:latin typeface="Times New Roman" pitchFamily="18" charset="0"/>
                <a:cs typeface="Times New Roman" pitchFamily="18" charset="0"/>
              </a:rPr>
              <a:t>Спорт </a:t>
            </a:r>
            <a:r>
              <a:rPr lang="ru-RU" sz="1200" b="1" dirty="0" err="1" smtClean="0">
                <a:latin typeface="Times New Roman" pitchFamily="18" charset="0"/>
                <a:cs typeface="Times New Roman" pitchFamily="18" charset="0"/>
              </a:rPr>
              <a:t>мастеры</a:t>
            </a:r>
            <a:endParaRPr lang="ru-RU" sz="1200" b="1" dirty="0">
              <a:latin typeface="Times New Roman" pitchFamily="18" charset="0"/>
              <a:cs typeface="Times New Roman" pitchFamily="18" charset="0"/>
            </a:endParaRPr>
          </a:p>
        </p:txBody>
      </p:sp>
      <p:pic>
        <p:nvPicPr>
          <p:cNvPr id="18" name="Рисунок 17"/>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3851920" y="1062228"/>
            <a:ext cx="1815960" cy="1836504"/>
          </a:xfrm>
          <a:prstGeom prst="rect">
            <a:avLst/>
          </a:prstGeom>
        </p:spPr>
      </p:pic>
      <p:sp>
        <p:nvSpPr>
          <p:cNvPr id="19" name="Прямоугольник 18"/>
          <p:cNvSpPr/>
          <p:nvPr/>
        </p:nvSpPr>
        <p:spPr>
          <a:xfrm>
            <a:off x="3851920" y="2840320"/>
            <a:ext cx="1815960" cy="1015663"/>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endParaRPr lang="ru-RU"/>
          </a:p>
        </p:txBody>
      </p:sp>
      <p:sp>
        <p:nvSpPr>
          <p:cNvPr id="20" name="TextBox 19"/>
          <p:cNvSpPr txBox="1"/>
          <p:nvPr/>
        </p:nvSpPr>
        <p:spPr>
          <a:xfrm>
            <a:off x="3858384" y="2898732"/>
            <a:ext cx="1829322" cy="1015663"/>
          </a:xfrm>
          <a:prstGeom prst="rect">
            <a:avLst/>
          </a:prstGeom>
          <a:noFill/>
        </p:spPr>
        <p:txBody>
          <a:bodyPr wrap="square" rtlCol="0">
            <a:spAutoFit/>
          </a:bodyPr>
          <a:lstStyle/>
          <a:p>
            <a:pPr algn="ctr"/>
            <a:r>
              <a:rPr lang="ru-RU" sz="1200" b="1" dirty="0" err="1" smtClean="0">
                <a:latin typeface="Times New Roman" pitchFamily="18" charset="0"/>
                <a:cs typeface="Times New Roman" pitchFamily="18" charset="0"/>
              </a:rPr>
              <a:t>Зарипов</a:t>
            </a:r>
            <a:r>
              <a:rPr lang="ru-RU" sz="1200" b="1" dirty="0" smtClean="0">
                <a:latin typeface="Times New Roman" pitchFamily="18" charset="0"/>
                <a:cs typeface="Times New Roman" pitchFamily="18" charset="0"/>
              </a:rPr>
              <a:t> </a:t>
            </a:r>
            <a:r>
              <a:rPr lang="ru-RU" sz="1200" b="1" dirty="0" err="1" smtClean="0">
                <a:latin typeface="Times New Roman" pitchFamily="18" charset="0"/>
                <a:cs typeface="Times New Roman" pitchFamily="18" charset="0"/>
              </a:rPr>
              <a:t>Равил</a:t>
            </a:r>
            <a:r>
              <a:rPr lang="ru-RU" sz="1200" b="1" dirty="0" smtClean="0">
                <a:latin typeface="Times New Roman" pitchFamily="18" charset="0"/>
                <a:cs typeface="Times New Roman" pitchFamily="18" charset="0"/>
              </a:rPr>
              <a:t> </a:t>
            </a:r>
            <a:r>
              <a:rPr lang="ru-RU" sz="1200" b="1" dirty="0" err="1" smtClean="0">
                <a:latin typeface="Times New Roman" pitchFamily="18" charset="0"/>
                <a:cs typeface="Times New Roman" pitchFamily="18" charset="0"/>
              </a:rPr>
              <a:t>Ризван</a:t>
            </a:r>
            <a:r>
              <a:rPr lang="ru-RU" sz="1200" b="1" dirty="0" smtClean="0">
                <a:latin typeface="Times New Roman" pitchFamily="18" charset="0"/>
                <a:cs typeface="Times New Roman" pitchFamily="18" charset="0"/>
              </a:rPr>
              <a:t> </a:t>
            </a:r>
            <a:r>
              <a:rPr lang="ru-RU" sz="1200" b="1" dirty="0" err="1" smtClean="0">
                <a:latin typeface="Times New Roman" pitchFamily="18" charset="0"/>
                <a:cs typeface="Times New Roman" pitchFamily="18" charset="0"/>
              </a:rPr>
              <a:t>улы</a:t>
            </a:r>
            <a:r>
              <a:rPr lang="ru-RU" sz="1200" b="1" dirty="0" smtClean="0">
                <a:latin typeface="Times New Roman" pitchFamily="18" charset="0"/>
                <a:cs typeface="Times New Roman" pitchFamily="18" charset="0"/>
              </a:rPr>
              <a:t> Балык </a:t>
            </a:r>
            <a:r>
              <a:rPr lang="ru-RU" sz="1200" b="1" dirty="0" err="1">
                <a:latin typeface="Times New Roman" pitchFamily="18" charset="0"/>
                <a:cs typeface="Times New Roman" pitchFamily="18" charset="0"/>
              </a:rPr>
              <a:t>бистәсе</a:t>
            </a:r>
            <a:r>
              <a:rPr lang="ru-RU" sz="1200" b="1" dirty="0">
                <a:latin typeface="Times New Roman" pitchFamily="18" charset="0"/>
                <a:cs typeface="Times New Roman" pitchFamily="18" charset="0"/>
              </a:rPr>
              <a:t> район </a:t>
            </a:r>
            <a:r>
              <a:rPr lang="ru-RU" sz="1200" b="1" dirty="0" err="1">
                <a:latin typeface="Times New Roman" pitchFamily="18" charset="0"/>
                <a:cs typeface="Times New Roman" pitchFamily="18" charset="0"/>
              </a:rPr>
              <a:t>үзәк</a:t>
            </a:r>
            <a:r>
              <a:rPr lang="ru-RU" sz="1200" b="1" dirty="0">
                <a:latin typeface="Times New Roman" pitchFamily="18" charset="0"/>
                <a:cs typeface="Times New Roman" pitchFamily="18" charset="0"/>
              </a:rPr>
              <a:t> </a:t>
            </a:r>
            <a:r>
              <a:rPr lang="ru-RU" sz="1200" b="1" dirty="0" err="1" smtClean="0">
                <a:latin typeface="Times New Roman" pitchFamily="18" charset="0"/>
                <a:cs typeface="Times New Roman" pitchFamily="18" charset="0"/>
              </a:rPr>
              <a:t>шифахан</a:t>
            </a:r>
            <a:r>
              <a:rPr lang="tt-RU" sz="1200" b="1" dirty="0" smtClean="0">
                <a:latin typeface="Times New Roman" pitchFamily="18" charset="0"/>
                <a:cs typeface="Times New Roman" pitchFamily="18" charset="0"/>
              </a:rPr>
              <a:t>әсенең</a:t>
            </a:r>
            <a:r>
              <a:rPr lang="ru-RU" sz="1200" b="1" dirty="0" smtClean="0">
                <a:latin typeface="Times New Roman" pitchFamily="18" charset="0"/>
                <a:cs typeface="Times New Roman" pitchFamily="18" charset="0"/>
              </a:rPr>
              <a:t> </a:t>
            </a:r>
            <a:r>
              <a:rPr lang="ru-RU" sz="1200" b="1" dirty="0" err="1" smtClean="0">
                <a:latin typeface="Times New Roman" pitchFamily="18" charset="0"/>
                <a:cs typeface="Times New Roman" pitchFamily="18" charset="0"/>
              </a:rPr>
              <a:t>табиб-хирургы</a:t>
            </a:r>
            <a:endParaRPr lang="ru-RU" sz="1200" b="1" dirty="0">
              <a:latin typeface="Times New Roman" pitchFamily="18" charset="0"/>
              <a:cs typeface="Times New Roman" pitchFamily="18" charset="0"/>
            </a:endParaRPr>
          </a:p>
        </p:txBody>
      </p:sp>
      <p:pic>
        <p:nvPicPr>
          <p:cNvPr id="21" name="Рисунок 20"/>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315607" y="351383"/>
            <a:ext cx="2136590" cy="2339733"/>
          </a:xfrm>
          <a:prstGeom prst="rect">
            <a:avLst/>
          </a:prstGeom>
        </p:spPr>
      </p:pic>
      <p:sp>
        <p:nvSpPr>
          <p:cNvPr id="22" name="TextBox 21"/>
          <p:cNvSpPr txBox="1"/>
          <p:nvPr/>
        </p:nvSpPr>
        <p:spPr>
          <a:xfrm>
            <a:off x="179512" y="2691116"/>
            <a:ext cx="3553250" cy="1200329"/>
          </a:xfrm>
          <a:prstGeom prst="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p>
            <a:pPr lvl="0" algn="ctr"/>
            <a:r>
              <a:rPr lang="ru-RU" sz="1200" b="1" dirty="0" err="1" smtClean="0">
                <a:solidFill>
                  <a:schemeClr val="tx1"/>
                </a:solidFill>
                <a:latin typeface="Times New Roman" pitchFamily="18" charset="0"/>
                <a:cs typeface="Times New Roman" pitchFamily="18" charset="0"/>
              </a:rPr>
              <a:t>Валиуллин</a:t>
            </a:r>
            <a:r>
              <a:rPr lang="ru-RU" sz="1200" b="1" dirty="0" smtClean="0">
                <a:solidFill>
                  <a:schemeClr val="tx1"/>
                </a:solidFill>
                <a:latin typeface="Times New Roman" pitchFamily="18" charset="0"/>
                <a:cs typeface="Times New Roman" pitchFamily="18" charset="0"/>
              </a:rPr>
              <a:t> </a:t>
            </a:r>
            <a:r>
              <a:rPr lang="ru-RU" sz="1200" b="1" dirty="0" err="1" smtClean="0">
                <a:solidFill>
                  <a:schemeClr val="tx1"/>
                </a:solidFill>
                <a:latin typeface="Times New Roman" pitchFamily="18" charset="0"/>
                <a:cs typeface="Times New Roman" pitchFamily="18" charset="0"/>
              </a:rPr>
              <a:t>Ильнур</a:t>
            </a:r>
            <a:r>
              <a:rPr lang="ru-RU" sz="1200" b="1" dirty="0" smtClean="0">
                <a:solidFill>
                  <a:schemeClr val="tx1"/>
                </a:solidFill>
                <a:latin typeface="Times New Roman" pitchFamily="18" charset="0"/>
                <a:cs typeface="Times New Roman" pitchFamily="18" charset="0"/>
              </a:rPr>
              <a:t> </a:t>
            </a:r>
            <a:r>
              <a:rPr lang="ru-RU" sz="1200" b="1" dirty="0" err="1" smtClean="0">
                <a:solidFill>
                  <a:schemeClr val="tx1"/>
                </a:solidFill>
                <a:latin typeface="Times New Roman" pitchFamily="18" charset="0"/>
                <a:cs typeface="Times New Roman" pitchFamily="18" charset="0"/>
              </a:rPr>
              <a:t>Ильфар</a:t>
            </a:r>
            <a:r>
              <a:rPr lang="ru-RU" sz="1200" b="1" dirty="0" smtClean="0">
                <a:solidFill>
                  <a:schemeClr val="tx1"/>
                </a:solidFill>
                <a:latin typeface="Times New Roman" pitchFamily="18" charset="0"/>
                <a:cs typeface="Times New Roman" pitchFamily="18" charset="0"/>
              </a:rPr>
              <a:t> </a:t>
            </a:r>
            <a:r>
              <a:rPr lang="ru-RU" sz="1200" b="1" dirty="0" err="1" smtClean="0">
                <a:solidFill>
                  <a:schemeClr val="tx1"/>
                </a:solidFill>
                <a:latin typeface="Times New Roman" pitchFamily="18" charset="0"/>
                <a:cs typeface="Times New Roman" pitchFamily="18" charset="0"/>
              </a:rPr>
              <a:t>улы</a:t>
            </a:r>
            <a:r>
              <a:rPr lang="ru-RU" sz="1200" b="1" dirty="0" smtClean="0">
                <a:solidFill>
                  <a:schemeClr val="tx1"/>
                </a:solidFill>
                <a:latin typeface="Times New Roman" pitchFamily="18" charset="0"/>
                <a:cs typeface="Times New Roman" pitchFamily="18" charset="0"/>
              </a:rPr>
              <a:t>  (</a:t>
            </a:r>
            <a:r>
              <a:rPr lang="ru-RU" sz="1200" b="1" dirty="0" smtClean="0">
                <a:solidFill>
                  <a:prstClr val="black"/>
                </a:solidFill>
                <a:latin typeface="Times New Roman" pitchFamily="18" charset="0"/>
                <a:cs typeface="Times New Roman" pitchFamily="18" charset="0"/>
              </a:rPr>
              <a:t>полиция майоры)</a:t>
            </a:r>
          </a:p>
          <a:p>
            <a:pPr algn="ctr"/>
            <a:r>
              <a:rPr lang="ru-RU" sz="1200" b="1" dirty="0" smtClean="0">
                <a:solidFill>
                  <a:schemeClr val="tx1"/>
                </a:solidFill>
                <a:latin typeface="Times New Roman" pitchFamily="18" charset="0"/>
                <a:cs typeface="Times New Roman" pitchFamily="18" charset="0"/>
              </a:rPr>
              <a:t>Россия </a:t>
            </a:r>
            <a:r>
              <a:rPr lang="ru-RU" sz="1200" b="1" dirty="0" err="1" smtClean="0">
                <a:solidFill>
                  <a:schemeClr val="tx1"/>
                </a:solidFill>
                <a:latin typeface="Times New Roman" pitchFamily="18" charset="0"/>
                <a:cs typeface="Times New Roman" pitchFamily="18" charset="0"/>
              </a:rPr>
              <a:t>ЭЭМны</a:t>
            </a:r>
            <a:r>
              <a:rPr lang="tt-RU" sz="1200" b="1" dirty="0" smtClean="0">
                <a:solidFill>
                  <a:schemeClr val="tx1"/>
                </a:solidFill>
                <a:latin typeface="Times New Roman" pitchFamily="18" charset="0"/>
                <a:cs typeface="Times New Roman" pitchFamily="18" charset="0"/>
              </a:rPr>
              <a:t>ң </a:t>
            </a:r>
            <a:r>
              <a:rPr lang="ru-RU" sz="1200" b="1" dirty="0" smtClean="0">
                <a:solidFill>
                  <a:schemeClr val="tx1"/>
                </a:solidFill>
                <a:latin typeface="Times New Roman" pitchFamily="18" charset="0"/>
                <a:cs typeface="Times New Roman" pitchFamily="18" charset="0"/>
              </a:rPr>
              <a:t> </a:t>
            </a:r>
            <a:r>
              <a:rPr lang="ru-RU" sz="1200" b="1" dirty="0" err="1" smtClean="0">
                <a:solidFill>
                  <a:schemeClr val="tx1"/>
                </a:solidFill>
                <a:latin typeface="Times New Roman" pitchFamily="18" charset="0"/>
                <a:cs typeface="Times New Roman" pitchFamily="18" charset="0"/>
              </a:rPr>
              <a:t>Лаеш</a:t>
            </a:r>
            <a:r>
              <a:rPr lang="ru-RU" sz="1200" b="1" dirty="0" smtClean="0">
                <a:solidFill>
                  <a:schemeClr val="tx1"/>
                </a:solidFill>
                <a:latin typeface="Times New Roman" pitchFamily="18" charset="0"/>
                <a:cs typeface="Times New Roman" pitchFamily="18" charset="0"/>
              </a:rPr>
              <a:t> </a:t>
            </a:r>
            <a:r>
              <a:rPr lang="ru-RU" sz="1200" b="1" dirty="0" err="1" smtClean="0">
                <a:solidFill>
                  <a:schemeClr val="tx1"/>
                </a:solidFill>
                <a:latin typeface="Times New Roman" pitchFamily="18" charset="0"/>
                <a:cs typeface="Times New Roman" pitchFamily="18" charset="0"/>
              </a:rPr>
              <a:t>муниципаль</a:t>
            </a:r>
            <a:r>
              <a:rPr lang="ru-RU" sz="1200" b="1" dirty="0" smtClean="0">
                <a:solidFill>
                  <a:schemeClr val="tx1"/>
                </a:solidFill>
                <a:latin typeface="Times New Roman" pitchFamily="18" charset="0"/>
                <a:cs typeface="Times New Roman" pitchFamily="18" charset="0"/>
              </a:rPr>
              <a:t> районы полиция</a:t>
            </a:r>
            <a:r>
              <a:rPr lang="ru-RU" sz="1200" dirty="0" smtClean="0">
                <a:solidFill>
                  <a:schemeClr val="tx1"/>
                </a:solidFill>
                <a:latin typeface="Times New Roman" pitchFamily="18" charset="0"/>
                <a:cs typeface="Times New Roman" pitchFamily="18" charset="0"/>
              </a:rPr>
              <a:t> </a:t>
            </a:r>
            <a:r>
              <a:rPr lang="ru-RU" sz="1200" b="1" dirty="0" err="1" smtClean="0">
                <a:solidFill>
                  <a:schemeClr val="tx1"/>
                </a:solidFill>
                <a:latin typeface="Times New Roman" pitchFamily="18" charset="0"/>
                <a:cs typeface="Times New Roman" pitchFamily="18" charset="0"/>
              </a:rPr>
              <a:t>бүлеге</a:t>
            </a:r>
            <a:endParaRPr lang="ru-RU" sz="1200" b="1" dirty="0" smtClean="0">
              <a:solidFill>
                <a:schemeClr val="tx1"/>
              </a:solidFill>
              <a:latin typeface="Times New Roman" pitchFamily="18" charset="0"/>
              <a:cs typeface="Times New Roman" pitchFamily="18" charset="0"/>
            </a:endParaRPr>
          </a:p>
          <a:p>
            <a:pPr algn="ctr"/>
            <a:r>
              <a:rPr lang="ru-RU" sz="1200" b="1" dirty="0">
                <a:solidFill>
                  <a:schemeClr val="tx1"/>
                </a:solidFill>
                <a:latin typeface="Times New Roman" pitchFamily="18" charset="0"/>
                <a:cs typeface="Times New Roman" pitchFamily="18" charset="0"/>
              </a:rPr>
              <a:t> </a:t>
            </a:r>
            <a:r>
              <a:rPr lang="ru-RU" sz="1200" b="1" dirty="0" err="1" smtClean="0">
                <a:solidFill>
                  <a:schemeClr val="tx1"/>
                </a:solidFill>
                <a:latin typeface="Times New Roman" pitchFamily="18" charset="0"/>
                <a:cs typeface="Times New Roman" pitchFamily="18" charset="0"/>
              </a:rPr>
              <a:t>начальнигының</a:t>
            </a:r>
            <a:r>
              <a:rPr lang="ru-RU" sz="1200" b="1" dirty="0" smtClean="0">
                <a:solidFill>
                  <a:schemeClr val="tx1"/>
                </a:solidFill>
                <a:latin typeface="Times New Roman" pitchFamily="18" charset="0"/>
                <a:cs typeface="Times New Roman" pitchFamily="18" charset="0"/>
              </a:rPr>
              <a:t> </a:t>
            </a:r>
            <a:r>
              <a:rPr lang="ru-RU" sz="1200" b="1" dirty="0" err="1" smtClean="0">
                <a:solidFill>
                  <a:schemeClr val="tx1"/>
                </a:solidFill>
                <a:latin typeface="Times New Roman" pitchFamily="18" charset="0"/>
                <a:cs typeface="Times New Roman" pitchFamily="18" charset="0"/>
              </a:rPr>
              <a:t>җәмәгать</a:t>
            </a:r>
            <a:r>
              <a:rPr lang="ru-RU" sz="1200" dirty="0">
                <a:solidFill>
                  <a:schemeClr val="tx1"/>
                </a:solidFill>
                <a:latin typeface="Times New Roman" pitchFamily="18" charset="0"/>
                <a:cs typeface="Times New Roman" pitchFamily="18" charset="0"/>
              </a:rPr>
              <a:t> </a:t>
            </a:r>
            <a:r>
              <a:rPr lang="ru-RU" sz="1200" b="1" dirty="0" err="1">
                <a:solidFill>
                  <a:schemeClr val="tx1"/>
                </a:solidFill>
                <a:latin typeface="Times New Roman" pitchFamily="18" charset="0"/>
                <a:cs typeface="Times New Roman" pitchFamily="18" charset="0"/>
              </a:rPr>
              <a:t>тәртибен</a:t>
            </a:r>
            <a:r>
              <a:rPr lang="ru-RU" sz="1200" dirty="0">
                <a:solidFill>
                  <a:schemeClr val="tx1"/>
                </a:solidFill>
                <a:latin typeface="Times New Roman" pitchFamily="18" charset="0"/>
                <a:cs typeface="Times New Roman" pitchFamily="18" charset="0"/>
              </a:rPr>
              <a:t> </a:t>
            </a:r>
            <a:r>
              <a:rPr lang="ru-RU" sz="1200" b="1" dirty="0" err="1">
                <a:solidFill>
                  <a:schemeClr val="tx1"/>
                </a:solidFill>
                <a:latin typeface="Times New Roman" pitchFamily="18" charset="0"/>
                <a:cs typeface="Times New Roman" pitchFamily="18" charset="0"/>
              </a:rPr>
              <a:t>саклау</a:t>
            </a:r>
            <a:r>
              <a:rPr lang="ru-RU" sz="1200" dirty="0">
                <a:solidFill>
                  <a:schemeClr val="tx1"/>
                </a:solidFill>
                <a:latin typeface="Times New Roman" pitchFamily="18" charset="0"/>
                <a:cs typeface="Times New Roman" pitchFamily="18" charset="0"/>
              </a:rPr>
              <a:t> </a:t>
            </a:r>
            <a:endParaRPr lang="ru-RU" sz="1200" dirty="0" smtClean="0">
              <a:solidFill>
                <a:schemeClr val="tx1"/>
              </a:solidFill>
              <a:latin typeface="Times New Roman" pitchFamily="18" charset="0"/>
              <a:cs typeface="Times New Roman" pitchFamily="18" charset="0"/>
            </a:endParaRPr>
          </a:p>
          <a:p>
            <a:pPr algn="ctr"/>
            <a:r>
              <a:rPr lang="ru-RU" sz="1200" b="1" dirty="0" err="1" smtClean="0">
                <a:solidFill>
                  <a:schemeClr val="tx1"/>
                </a:solidFill>
                <a:latin typeface="Times New Roman" pitchFamily="18" charset="0"/>
                <a:cs typeface="Times New Roman" pitchFamily="18" charset="0"/>
              </a:rPr>
              <a:t>буенча</a:t>
            </a:r>
            <a:r>
              <a:rPr lang="ru-RU" sz="1200" dirty="0">
                <a:solidFill>
                  <a:schemeClr val="tx1"/>
                </a:solidFill>
                <a:latin typeface="Times New Roman" pitchFamily="18" charset="0"/>
                <a:cs typeface="Times New Roman" pitchFamily="18" charset="0"/>
              </a:rPr>
              <a:t> </a:t>
            </a:r>
            <a:r>
              <a:rPr lang="ru-RU" sz="1200" b="1" dirty="0" err="1" smtClean="0">
                <a:solidFill>
                  <a:schemeClr val="tx1"/>
                </a:solidFill>
                <a:latin typeface="Times New Roman" pitchFamily="18" charset="0"/>
                <a:cs typeface="Times New Roman" pitchFamily="18" charset="0"/>
              </a:rPr>
              <a:t>урынбасары</a:t>
            </a:r>
            <a:endParaRPr lang="ru-RU" sz="1200" b="1" dirty="0">
              <a:solidFill>
                <a:schemeClr val="tx1"/>
              </a:solidFill>
              <a:latin typeface="Times New Roman" pitchFamily="18" charset="0"/>
              <a:cs typeface="Times New Roman" pitchFamily="18" charset="0"/>
            </a:endParaRPr>
          </a:p>
        </p:txBody>
      </p:sp>
    </p:spTree>
    <p:extLst>
      <p:ext uri="{BB962C8B-B14F-4D97-AF65-F5344CB8AC3E}">
        <p14:creationId xmlns:p14="http://schemas.microsoft.com/office/powerpoint/2010/main" val="258324428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tt-RU" dirty="0" smtClean="0"/>
              <a:t>ХисаХ</a:t>
            </a:r>
            <a:endParaRPr lang="ru-RU" dirty="0"/>
          </a:p>
        </p:txBody>
      </p:sp>
      <p:pic>
        <p:nvPicPr>
          <p:cNvPr id="6" name="Объект 5"/>
          <p:cNvPicPr>
            <a:picLocks noGrp="1" noChangeAspect="1"/>
          </p:cNvPicPr>
          <p:nvPr>
            <p:ph sz="quarter" idx="13"/>
          </p:nvPr>
        </p:nvPicPr>
        <p:blipFill>
          <a:blip r:embed="rId3">
            <a:extLst>
              <a:ext uri="{28A0092B-C50C-407E-A947-70E740481C1C}">
                <a14:useLocalDpi xmlns:a14="http://schemas.microsoft.com/office/drawing/2010/main" val="0"/>
              </a:ext>
            </a:extLst>
          </a:blip>
          <a:stretch>
            <a:fillRect/>
          </a:stretch>
        </p:blipFill>
        <p:spPr>
          <a:xfrm>
            <a:off x="3962400" y="1961356"/>
            <a:ext cx="762000" cy="1016000"/>
          </a:xfrm>
        </p:spPr>
      </p:pic>
      <p:pic>
        <p:nvPicPr>
          <p:cNvPr id="4" name="Объект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07789" y="22836"/>
            <a:ext cx="9793088" cy="6834658"/>
          </a:xfrm>
          <a:prstGeom prst="rect">
            <a:avLst/>
          </a:prstGeom>
        </p:spPr>
      </p:pic>
      <p:sp>
        <p:nvSpPr>
          <p:cNvPr id="5" name="TextBox 4"/>
          <p:cNvSpPr txBox="1"/>
          <p:nvPr/>
        </p:nvSpPr>
        <p:spPr>
          <a:xfrm>
            <a:off x="586368" y="-17864"/>
            <a:ext cx="8723405" cy="584775"/>
          </a:xfrm>
          <a:prstGeom prst="rect">
            <a:avLst/>
          </a:prstGeom>
          <a:noFill/>
        </p:spPr>
        <p:txBody>
          <a:bodyPr wrap="square" rtlCol="0">
            <a:spAutoFit/>
          </a:bodyPr>
          <a:lstStyle/>
          <a:p>
            <a:r>
              <a:rPr lang="tt-RU" sz="3200" b="1" dirty="0" smtClean="0">
                <a:solidFill>
                  <a:srgbClr val="FFFF00"/>
                </a:solidFill>
                <a:latin typeface="Times New Roman" pitchFamily="18" charset="0"/>
                <a:cs typeface="Times New Roman" pitchFamily="18" charset="0"/>
              </a:rPr>
              <a:t>Безнең укучылар- мәктәбебез укытучылары</a:t>
            </a:r>
            <a:endParaRPr lang="ru-RU" sz="3200" b="1" dirty="0">
              <a:solidFill>
                <a:srgbClr val="FFFF00"/>
              </a:solidFill>
              <a:latin typeface="Times New Roman" pitchFamily="18" charset="0"/>
              <a:cs typeface="Times New Roman" pitchFamily="18" charset="0"/>
            </a:endParaRPr>
          </a:p>
        </p:txBody>
      </p:sp>
      <p:pic>
        <p:nvPicPr>
          <p:cNvPr id="7" name="Рисунок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0595" y="1052736"/>
            <a:ext cx="1605136" cy="2140181"/>
          </a:xfrm>
          <a:prstGeom prst="rect">
            <a:avLst/>
          </a:prstGeom>
        </p:spPr>
      </p:pic>
      <p:sp>
        <p:nvSpPr>
          <p:cNvPr id="8" name="Прямоугольник 7"/>
          <p:cNvSpPr/>
          <p:nvPr/>
        </p:nvSpPr>
        <p:spPr>
          <a:xfrm>
            <a:off x="419459" y="3192917"/>
            <a:ext cx="1605136" cy="740139"/>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endParaRPr lang="ru-RU"/>
          </a:p>
        </p:txBody>
      </p:sp>
      <p:sp>
        <p:nvSpPr>
          <p:cNvPr id="10" name="TextBox 9"/>
          <p:cNvSpPr txBox="1"/>
          <p:nvPr/>
        </p:nvSpPr>
        <p:spPr>
          <a:xfrm>
            <a:off x="321175" y="3147488"/>
            <a:ext cx="1703419" cy="646331"/>
          </a:xfrm>
          <a:prstGeom prst="rect">
            <a:avLst/>
          </a:prstGeom>
          <a:noFill/>
        </p:spPr>
        <p:txBody>
          <a:bodyPr wrap="square" rtlCol="0">
            <a:spAutoFit/>
          </a:bodyPr>
          <a:lstStyle/>
          <a:p>
            <a:pPr algn="ctr"/>
            <a:r>
              <a:rPr lang="tt-RU" sz="1200" b="1" dirty="0" smtClean="0">
                <a:latin typeface="Times New Roman" pitchFamily="18" charset="0"/>
                <a:cs typeface="Times New Roman" pitchFamily="18" charset="0"/>
              </a:rPr>
              <a:t>Хисамова Алсу Марс кызы рус теле һәм әдәбияты укытучысы</a:t>
            </a:r>
            <a:endParaRPr lang="ru-RU" sz="1200" b="1" dirty="0">
              <a:latin typeface="Times New Roman" pitchFamily="18" charset="0"/>
              <a:cs typeface="Times New Roman" pitchFamily="18" charset="0"/>
            </a:endParaRPr>
          </a:p>
        </p:txBody>
      </p:sp>
      <p:pic>
        <p:nvPicPr>
          <p:cNvPr id="11" name="Рисунок 1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196630" y="732765"/>
            <a:ext cx="1590128" cy="2120171"/>
          </a:xfrm>
          <a:prstGeom prst="rect">
            <a:avLst/>
          </a:prstGeom>
        </p:spPr>
      </p:pic>
      <p:sp>
        <p:nvSpPr>
          <p:cNvPr id="12" name="Прямоугольник 11"/>
          <p:cNvSpPr/>
          <p:nvPr/>
        </p:nvSpPr>
        <p:spPr>
          <a:xfrm>
            <a:off x="2232187" y="2871745"/>
            <a:ext cx="1519014" cy="864095"/>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endParaRPr lang="ru-RU"/>
          </a:p>
        </p:txBody>
      </p:sp>
      <p:sp>
        <p:nvSpPr>
          <p:cNvPr id="13" name="TextBox 12"/>
          <p:cNvSpPr txBox="1"/>
          <p:nvPr/>
        </p:nvSpPr>
        <p:spPr>
          <a:xfrm>
            <a:off x="2232187" y="2812260"/>
            <a:ext cx="1519014" cy="830997"/>
          </a:xfrm>
          <a:prstGeom prst="rect">
            <a:avLst/>
          </a:prstGeom>
          <a:noFill/>
        </p:spPr>
        <p:txBody>
          <a:bodyPr wrap="square" rtlCol="0">
            <a:spAutoFit/>
          </a:bodyPr>
          <a:lstStyle/>
          <a:p>
            <a:pPr algn="ctr"/>
            <a:r>
              <a:rPr lang="tt-RU" sz="1200" b="1" dirty="0" smtClean="0">
                <a:latin typeface="Times New Roman" pitchFamily="18" charset="0"/>
                <a:cs typeface="Times New Roman" pitchFamily="18" charset="0"/>
              </a:rPr>
              <a:t>Гиниятова Ләйсән Миннулла кызы инглиз теле укытучысы</a:t>
            </a:r>
            <a:endParaRPr lang="ru-RU" sz="1200" b="1" dirty="0">
              <a:latin typeface="Times New Roman" pitchFamily="18" charset="0"/>
              <a:cs typeface="Times New Roman" pitchFamily="18" charset="0"/>
            </a:endParaRPr>
          </a:p>
        </p:txBody>
      </p:sp>
      <p:pic>
        <p:nvPicPr>
          <p:cNvPr id="14" name="Рисунок 13"/>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903224" y="992262"/>
            <a:ext cx="1571063" cy="2094750"/>
          </a:xfrm>
          <a:prstGeom prst="rect">
            <a:avLst/>
          </a:prstGeom>
        </p:spPr>
      </p:pic>
      <p:sp>
        <p:nvSpPr>
          <p:cNvPr id="15" name="Прямоугольник 14"/>
          <p:cNvSpPr/>
          <p:nvPr/>
        </p:nvSpPr>
        <p:spPr>
          <a:xfrm>
            <a:off x="3872745" y="3087012"/>
            <a:ext cx="1601542" cy="785569"/>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endParaRPr lang="ru-RU"/>
          </a:p>
        </p:txBody>
      </p:sp>
      <p:sp>
        <p:nvSpPr>
          <p:cNvPr id="16" name="TextBox 15"/>
          <p:cNvSpPr txBox="1"/>
          <p:nvPr/>
        </p:nvSpPr>
        <p:spPr>
          <a:xfrm>
            <a:off x="3954351" y="3141187"/>
            <a:ext cx="1519935" cy="646331"/>
          </a:xfrm>
          <a:prstGeom prst="rect">
            <a:avLst/>
          </a:prstGeom>
          <a:noFill/>
        </p:spPr>
        <p:txBody>
          <a:bodyPr wrap="square" rtlCol="0">
            <a:spAutoFit/>
          </a:bodyPr>
          <a:lstStyle/>
          <a:p>
            <a:pPr algn="ctr"/>
            <a:r>
              <a:rPr lang="tt-RU" sz="1200" b="1" dirty="0" smtClean="0">
                <a:latin typeface="Times New Roman" pitchFamily="18" charset="0"/>
                <a:cs typeface="Times New Roman" pitchFamily="18" charset="0"/>
              </a:rPr>
              <a:t>Садриева Фәридә Вәгыйз кызы тарих укытучысы</a:t>
            </a:r>
            <a:endParaRPr lang="ru-RU" sz="1200" b="1" dirty="0">
              <a:latin typeface="Times New Roman" pitchFamily="18" charset="0"/>
              <a:cs typeface="Times New Roman" pitchFamily="18" charset="0"/>
            </a:endParaRPr>
          </a:p>
        </p:txBody>
      </p:sp>
      <p:pic>
        <p:nvPicPr>
          <p:cNvPr id="17" name="Рисунок 16"/>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5580112" y="732766"/>
            <a:ext cx="1590128" cy="2120171"/>
          </a:xfrm>
          <a:prstGeom prst="rect">
            <a:avLst/>
          </a:prstGeom>
        </p:spPr>
      </p:pic>
      <p:sp>
        <p:nvSpPr>
          <p:cNvPr id="18" name="Прямоугольник 17"/>
          <p:cNvSpPr/>
          <p:nvPr/>
        </p:nvSpPr>
        <p:spPr>
          <a:xfrm>
            <a:off x="5617215" y="2871745"/>
            <a:ext cx="1515921" cy="710049"/>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endParaRPr lang="ru-RU"/>
          </a:p>
        </p:txBody>
      </p:sp>
      <p:sp>
        <p:nvSpPr>
          <p:cNvPr id="19" name="TextBox 18"/>
          <p:cNvSpPr txBox="1"/>
          <p:nvPr/>
        </p:nvSpPr>
        <p:spPr>
          <a:xfrm>
            <a:off x="5510629" y="2869751"/>
            <a:ext cx="1574889" cy="646331"/>
          </a:xfrm>
          <a:prstGeom prst="rect">
            <a:avLst/>
          </a:prstGeom>
          <a:noFill/>
        </p:spPr>
        <p:txBody>
          <a:bodyPr wrap="square" rtlCol="0">
            <a:spAutoFit/>
          </a:bodyPr>
          <a:lstStyle/>
          <a:p>
            <a:pPr algn="ctr"/>
            <a:r>
              <a:rPr lang="tt-RU" sz="1200" b="1" dirty="0" smtClean="0">
                <a:latin typeface="Times New Roman" pitchFamily="18" charset="0"/>
                <a:cs typeface="Times New Roman" pitchFamily="18" charset="0"/>
              </a:rPr>
              <a:t>Валиев Марат Гаяз улы математика укытучысы</a:t>
            </a:r>
            <a:endParaRPr lang="ru-RU" sz="1200" b="1" dirty="0">
              <a:latin typeface="Times New Roman" pitchFamily="18" charset="0"/>
              <a:cs typeface="Times New Roman" pitchFamily="18" charset="0"/>
            </a:endParaRPr>
          </a:p>
        </p:txBody>
      </p:sp>
      <p:pic>
        <p:nvPicPr>
          <p:cNvPr id="20" name="Рисунок 19"/>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7318136" y="931788"/>
            <a:ext cx="1661774" cy="2215699"/>
          </a:xfrm>
          <a:prstGeom prst="rect">
            <a:avLst/>
          </a:prstGeom>
        </p:spPr>
      </p:pic>
      <p:sp>
        <p:nvSpPr>
          <p:cNvPr id="21" name="Прямоугольник 20"/>
          <p:cNvSpPr/>
          <p:nvPr/>
        </p:nvSpPr>
        <p:spPr>
          <a:xfrm>
            <a:off x="7268039" y="3151277"/>
            <a:ext cx="1661774" cy="880645"/>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endParaRPr lang="ru-RU"/>
          </a:p>
        </p:txBody>
      </p:sp>
      <p:sp>
        <p:nvSpPr>
          <p:cNvPr id="22" name="TextBox 21"/>
          <p:cNvSpPr txBox="1"/>
          <p:nvPr/>
        </p:nvSpPr>
        <p:spPr>
          <a:xfrm>
            <a:off x="7268039" y="3239820"/>
            <a:ext cx="1661774" cy="646331"/>
          </a:xfrm>
          <a:prstGeom prst="rect">
            <a:avLst/>
          </a:prstGeom>
          <a:noFill/>
        </p:spPr>
        <p:txBody>
          <a:bodyPr wrap="square" rtlCol="0">
            <a:spAutoFit/>
          </a:bodyPr>
          <a:lstStyle/>
          <a:p>
            <a:pPr algn="ctr"/>
            <a:r>
              <a:rPr lang="tt-RU" sz="1200" b="1" dirty="0" smtClean="0">
                <a:latin typeface="Times New Roman" pitchFamily="18" charset="0"/>
                <a:cs typeface="Times New Roman" pitchFamily="18" charset="0"/>
              </a:rPr>
              <a:t>Абдуллина Наилә Хөсәен кызы физика укытучысы</a:t>
            </a:r>
            <a:endParaRPr lang="ru-RU" sz="1200" b="1" dirty="0">
              <a:latin typeface="Times New Roman" pitchFamily="18" charset="0"/>
              <a:cs typeface="Times New Roman" pitchFamily="18" charset="0"/>
            </a:endParaRPr>
          </a:p>
        </p:txBody>
      </p:sp>
      <p:pic>
        <p:nvPicPr>
          <p:cNvPr id="23" name="Рисунок 22"/>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5664831" y="3836322"/>
            <a:ext cx="1587184" cy="2116245"/>
          </a:xfrm>
          <a:prstGeom prst="rect">
            <a:avLst/>
          </a:prstGeom>
        </p:spPr>
      </p:pic>
      <p:pic>
        <p:nvPicPr>
          <p:cNvPr id="26" name="Рисунок 25"/>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3679693" y="3903276"/>
            <a:ext cx="1536968" cy="2049291"/>
          </a:xfrm>
          <a:prstGeom prst="rect">
            <a:avLst/>
          </a:prstGeom>
        </p:spPr>
      </p:pic>
      <p:sp>
        <p:nvSpPr>
          <p:cNvPr id="27" name="Прямоугольник 26"/>
          <p:cNvSpPr/>
          <p:nvPr/>
        </p:nvSpPr>
        <p:spPr>
          <a:xfrm>
            <a:off x="3686934" y="5871244"/>
            <a:ext cx="1546448" cy="780260"/>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endParaRPr lang="ru-RU"/>
          </a:p>
        </p:txBody>
      </p:sp>
      <p:sp>
        <p:nvSpPr>
          <p:cNvPr id="28" name="TextBox 27"/>
          <p:cNvSpPr txBox="1"/>
          <p:nvPr/>
        </p:nvSpPr>
        <p:spPr>
          <a:xfrm>
            <a:off x="3517398" y="5844063"/>
            <a:ext cx="1885519" cy="738664"/>
          </a:xfrm>
          <a:prstGeom prst="rect">
            <a:avLst/>
          </a:prstGeom>
          <a:noFill/>
        </p:spPr>
        <p:txBody>
          <a:bodyPr wrap="square" rtlCol="0">
            <a:spAutoFit/>
          </a:bodyPr>
          <a:lstStyle/>
          <a:p>
            <a:pPr algn="ctr"/>
            <a:r>
              <a:rPr lang="tt-RU" dirty="0" smtClean="0"/>
              <a:t>Х</a:t>
            </a:r>
            <a:r>
              <a:rPr lang="tt-RU" sz="1200" b="1" dirty="0" smtClean="0">
                <a:latin typeface="Times New Roman" pitchFamily="18" charset="0"/>
                <a:cs typeface="Times New Roman" pitchFamily="18" charset="0"/>
              </a:rPr>
              <a:t>исамов Рәсим Зөфәр улы физку</a:t>
            </a:r>
            <a:r>
              <a:rPr lang="ru-RU" sz="1200" b="1" dirty="0" err="1" smtClean="0">
                <a:latin typeface="Times New Roman" pitchFamily="18" charset="0"/>
                <a:cs typeface="Times New Roman" pitchFamily="18" charset="0"/>
              </a:rPr>
              <a:t>льтура</a:t>
            </a:r>
            <a:r>
              <a:rPr lang="ru-RU" sz="1200" b="1" dirty="0" smtClean="0">
                <a:latin typeface="Times New Roman" pitchFamily="18" charset="0"/>
                <a:cs typeface="Times New Roman" pitchFamily="18" charset="0"/>
              </a:rPr>
              <a:t> </a:t>
            </a:r>
            <a:r>
              <a:rPr lang="ru-RU" sz="1200" b="1" dirty="0" err="1" smtClean="0">
                <a:latin typeface="Times New Roman" pitchFamily="18" charset="0"/>
                <a:cs typeface="Times New Roman" pitchFamily="18" charset="0"/>
              </a:rPr>
              <a:t>укытучысы</a:t>
            </a:r>
            <a:endParaRPr lang="ru-RU" sz="1200" b="1" dirty="0">
              <a:latin typeface="Times New Roman" pitchFamily="18" charset="0"/>
              <a:cs typeface="Times New Roman" pitchFamily="18" charset="0"/>
            </a:endParaRPr>
          </a:p>
        </p:txBody>
      </p:sp>
      <p:pic>
        <p:nvPicPr>
          <p:cNvPr id="29" name="Рисунок 28"/>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1619672" y="3977379"/>
            <a:ext cx="1562404" cy="2083205"/>
          </a:xfrm>
          <a:prstGeom prst="rect">
            <a:avLst/>
          </a:prstGeom>
        </p:spPr>
      </p:pic>
      <p:sp>
        <p:nvSpPr>
          <p:cNvPr id="31" name="Прямоугольник 30"/>
          <p:cNvSpPr/>
          <p:nvPr/>
        </p:nvSpPr>
        <p:spPr>
          <a:xfrm>
            <a:off x="5680855" y="5805264"/>
            <a:ext cx="1587184" cy="846239"/>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endParaRPr lang="ru-RU"/>
          </a:p>
        </p:txBody>
      </p:sp>
      <p:sp>
        <p:nvSpPr>
          <p:cNvPr id="32" name="TextBox 31"/>
          <p:cNvSpPr txBox="1"/>
          <p:nvPr/>
        </p:nvSpPr>
        <p:spPr>
          <a:xfrm>
            <a:off x="5723283" y="5797897"/>
            <a:ext cx="1362235" cy="830997"/>
          </a:xfrm>
          <a:prstGeom prst="rect">
            <a:avLst/>
          </a:prstGeom>
          <a:noFill/>
        </p:spPr>
        <p:txBody>
          <a:bodyPr wrap="square" rtlCol="0">
            <a:spAutoFit/>
          </a:bodyPr>
          <a:lstStyle/>
          <a:p>
            <a:pPr algn="ctr"/>
            <a:r>
              <a:rPr lang="tt-RU" sz="1200" b="1" dirty="0" smtClean="0">
                <a:latin typeface="Times New Roman" pitchFamily="18" charset="0"/>
                <a:cs typeface="Times New Roman" pitchFamily="18" charset="0"/>
              </a:rPr>
              <a:t>Сөнгатуллин Зиннәт Кәрим улы география укытучысы</a:t>
            </a:r>
            <a:endParaRPr lang="ru-RU" sz="1200" b="1" dirty="0">
              <a:latin typeface="Times New Roman" pitchFamily="18" charset="0"/>
              <a:cs typeface="Times New Roman" pitchFamily="18" charset="0"/>
            </a:endParaRPr>
          </a:p>
        </p:txBody>
      </p:sp>
      <p:sp>
        <p:nvSpPr>
          <p:cNvPr id="33" name="Прямоугольник 32"/>
          <p:cNvSpPr/>
          <p:nvPr/>
        </p:nvSpPr>
        <p:spPr>
          <a:xfrm>
            <a:off x="1619672" y="5636265"/>
            <a:ext cx="1562404" cy="830996"/>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endParaRPr lang="ru-RU"/>
          </a:p>
        </p:txBody>
      </p:sp>
      <p:sp>
        <p:nvSpPr>
          <p:cNvPr id="34" name="TextBox 33"/>
          <p:cNvSpPr txBox="1"/>
          <p:nvPr/>
        </p:nvSpPr>
        <p:spPr>
          <a:xfrm>
            <a:off x="1516608" y="5636264"/>
            <a:ext cx="1665467" cy="830997"/>
          </a:xfrm>
          <a:prstGeom prst="rect">
            <a:avLst/>
          </a:prstGeom>
          <a:noFill/>
        </p:spPr>
        <p:txBody>
          <a:bodyPr wrap="square" rtlCol="0">
            <a:spAutoFit/>
          </a:bodyPr>
          <a:lstStyle/>
          <a:p>
            <a:pPr algn="ctr"/>
            <a:r>
              <a:rPr lang="tt-RU" sz="1200" b="1" dirty="0" smtClean="0">
                <a:latin typeface="Times New Roman" pitchFamily="18" charset="0"/>
                <a:cs typeface="Times New Roman" pitchFamily="18" charset="0"/>
              </a:rPr>
              <a:t>Кадыйрова Райхана Наил кызы башлангыч сыйныф укытучысы</a:t>
            </a:r>
            <a:endParaRPr lang="ru-RU" sz="1200" b="1" dirty="0">
              <a:latin typeface="Times New Roman" pitchFamily="18" charset="0"/>
              <a:cs typeface="Times New Roman" pitchFamily="18" charset="0"/>
            </a:endParaRPr>
          </a:p>
        </p:txBody>
      </p:sp>
    </p:spTree>
    <p:extLst>
      <p:ext uri="{BB962C8B-B14F-4D97-AF65-F5344CB8AC3E}">
        <p14:creationId xmlns:p14="http://schemas.microsoft.com/office/powerpoint/2010/main" val="389061435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Объект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flipH="1">
            <a:off x="-2" y="-19080"/>
            <a:ext cx="9466905" cy="6976472"/>
          </a:xfrm>
          <a:prstGeom prst="rect">
            <a:avLst/>
          </a:prstGeom>
        </p:spPr>
      </p:pic>
      <p:sp>
        <p:nvSpPr>
          <p:cNvPr id="5" name="TextBox 4"/>
          <p:cNvSpPr txBox="1"/>
          <p:nvPr/>
        </p:nvSpPr>
        <p:spPr>
          <a:xfrm>
            <a:off x="539552" y="104117"/>
            <a:ext cx="9144000" cy="584775"/>
          </a:xfrm>
          <a:prstGeom prst="rect">
            <a:avLst/>
          </a:prstGeom>
          <a:noFill/>
        </p:spPr>
        <p:txBody>
          <a:bodyPr wrap="square" rtlCol="0">
            <a:spAutoFit/>
          </a:bodyPr>
          <a:lstStyle/>
          <a:p>
            <a:r>
              <a:rPr lang="tt-RU" sz="3200" b="1" dirty="0">
                <a:solidFill>
                  <a:srgbClr val="FFFF00"/>
                </a:solidFill>
                <a:latin typeface="Times New Roman" pitchFamily="18" charset="0"/>
                <a:cs typeface="Times New Roman" pitchFamily="18" charset="0"/>
              </a:rPr>
              <a:t>Безнең укучылар- мәктәбебез укытучылары</a:t>
            </a:r>
            <a:endParaRPr lang="ru-RU" sz="3200" b="1" dirty="0">
              <a:solidFill>
                <a:srgbClr val="FFFF00"/>
              </a:solidFill>
              <a:latin typeface="Times New Roman" pitchFamily="18" charset="0"/>
              <a:cs typeface="Times New Roman" pitchFamily="18" charset="0"/>
            </a:endParaRPr>
          </a:p>
        </p:txBody>
      </p:sp>
      <p:pic>
        <p:nvPicPr>
          <p:cNvPr id="6" name="Picture 1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6928" y="855111"/>
            <a:ext cx="1643406" cy="2537989"/>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Прямоугольник 6"/>
          <p:cNvSpPr/>
          <p:nvPr/>
        </p:nvSpPr>
        <p:spPr>
          <a:xfrm>
            <a:off x="539553" y="3446708"/>
            <a:ext cx="1643406" cy="1244326"/>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ru-RU" sz="1200" b="1" dirty="0" smtClean="0">
                <a:latin typeface="Times New Roman" pitchFamily="18" charset="0"/>
                <a:cs typeface="Times New Roman" pitchFamily="18" charset="0"/>
              </a:rPr>
              <a:t> </a:t>
            </a:r>
            <a:r>
              <a:rPr lang="ru-RU" sz="1200" b="1" dirty="0" err="1" smtClean="0">
                <a:latin typeface="Times New Roman" pitchFamily="18" charset="0"/>
                <a:cs typeface="Times New Roman" pitchFamily="18" charset="0"/>
              </a:rPr>
              <a:t>Сунгатова</a:t>
            </a:r>
            <a:r>
              <a:rPr lang="ru-RU" sz="1200" b="1" dirty="0" smtClean="0">
                <a:latin typeface="Times New Roman" pitchFamily="18" charset="0"/>
                <a:cs typeface="Times New Roman" pitchFamily="18" charset="0"/>
              </a:rPr>
              <a:t> </a:t>
            </a:r>
            <a:r>
              <a:rPr lang="ru-RU" sz="1200" b="1" dirty="0" err="1" smtClean="0">
                <a:latin typeface="Times New Roman" pitchFamily="18" charset="0"/>
                <a:cs typeface="Times New Roman" pitchFamily="18" charset="0"/>
              </a:rPr>
              <a:t>Гөлүсә</a:t>
            </a:r>
            <a:r>
              <a:rPr lang="ru-RU" sz="1200" b="1" dirty="0" smtClean="0">
                <a:latin typeface="Times New Roman" pitchFamily="18" charset="0"/>
                <a:cs typeface="Times New Roman" pitchFamily="18" charset="0"/>
              </a:rPr>
              <a:t> </a:t>
            </a:r>
            <a:r>
              <a:rPr lang="ru-RU" sz="1200" b="1" dirty="0" err="1" smtClean="0">
                <a:latin typeface="Times New Roman" pitchFamily="18" charset="0"/>
                <a:cs typeface="Times New Roman" pitchFamily="18" charset="0"/>
              </a:rPr>
              <a:t>Миннулла</a:t>
            </a:r>
            <a:r>
              <a:rPr lang="ru-RU" sz="1200" b="1" dirty="0" smtClean="0">
                <a:latin typeface="Times New Roman" pitchFamily="18" charset="0"/>
                <a:cs typeface="Times New Roman" pitchFamily="18" charset="0"/>
              </a:rPr>
              <a:t> </a:t>
            </a:r>
            <a:r>
              <a:rPr lang="ru-RU" sz="1200" b="1" dirty="0" err="1" smtClean="0">
                <a:latin typeface="Times New Roman" pitchFamily="18" charset="0"/>
                <a:cs typeface="Times New Roman" pitchFamily="18" charset="0"/>
              </a:rPr>
              <a:t>кызы</a:t>
            </a:r>
            <a:r>
              <a:rPr lang="ru-RU" sz="1200" b="1" dirty="0" smtClean="0">
                <a:latin typeface="Times New Roman" pitchFamily="18" charset="0"/>
                <a:cs typeface="Times New Roman" pitchFamily="18" charset="0"/>
              </a:rPr>
              <a:t> татар теле </a:t>
            </a:r>
            <a:r>
              <a:rPr lang="ru-RU" sz="1200" b="1" dirty="0" err="1" smtClean="0">
                <a:latin typeface="Times New Roman" pitchFamily="18" charset="0"/>
                <a:cs typeface="Times New Roman" pitchFamily="18" charset="0"/>
              </a:rPr>
              <a:t>һәм</a:t>
            </a:r>
            <a:r>
              <a:rPr lang="ru-RU" sz="1200" b="1" dirty="0" smtClean="0">
                <a:latin typeface="Times New Roman" pitchFamily="18" charset="0"/>
                <a:cs typeface="Times New Roman" pitchFamily="18" charset="0"/>
              </a:rPr>
              <a:t> </a:t>
            </a:r>
            <a:r>
              <a:rPr lang="ru-RU" sz="1200" b="1" dirty="0" err="1" smtClean="0">
                <a:latin typeface="Times New Roman" pitchFamily="18" charset="0"/>
                <a:cs typeface="Times New Roman" pitchFamily="18" charset="0"/>
              </a:rPr>
              <a:t>әдәбияты</a:t>
            </a:r>
            <a:r>
              <a:rPr lang="ru-RU" sz="1200" b="1" dirty="0" smtClean="0">
                <a:latin typeface="Times New Roman" pitchFamily="18" charset="0"/>
                <a:cs typeface="Times New Roman" pitchFamily="18" charset="0"/>
              </a:rPr>
              <a:t> </a:t>
            </a:r>
            <a:r>
              <a:rPr lang="ru-RU" sz="1200" b="1" dirty="0" err="1" smtClean="0">
                <a:latin typeface="Times New Roman" pitchFamily="18" charset="0"/>
                <a:cs typeface="Times New Roman" pitchFamily="18" charset="0"/>
              </a:rPr>
              <a:t>укытучысы</a:t>
            </a:r>
            <a:endParaRPr lang="ru-RU" sz="1200" b="1" dirty="0">
              <a:latin typeface="Times New Roman" pitchFamily="18" charset="0"/>
              <a:cs typeface="Times New Roman" pitchFamily="18" charset="0"/>
            </a:endParaRPr>
          </a:p>
        </p:txBody>
      </p:sp>
      <p:pic>
        <p:nvPicPr>
          <p:cNvPr id="8" name="Содержимое 3" descr="Изображение 039.jpg"/>
          <p:cNvPicPr>
            <a:picLocks noChangeAspect="1"/>
          </p:cNvPicPr>
          <p:nvPr/>
        </p:nvPicPr>
        <p:blipFill>
          <a:blip r:embed="rId4" cstate="print"/>
          <a:stretch>
            <a:fillRect/>
          </a:stretch>
        </p:blipFill>
        <p:spPr>
          <a:xfrm>
            <a:off x="2843806" y="688892"/>
            <a:ext cx="3228639" cy="2304467"/>
          </a:xfrm>
          <a:prstGeom prst="rect">
            <a:avLst/>
          </a:prstGeom>
        </p:spPr>
      </p:pic>
      <p:pic>
        <p:nvPicPr>
          <p:cNvPr id="9" name="Рисунок 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588224" y="728804"/>
            <a:ext cx="2016224" cy="2664296"/>
          </a:xfrm>
          <a:prstGeom prst="rect">
            <a:avLst/>
          </a:prstGeom>
          <a:ln>
            <a:noFill/>
          </a:ln>
          <a:effectLst>
            <a:outerShdw blurRad="292100" dist="139700" dir="2700000" algn="tl" rotWithShape="0">
              <a:srgbClr val="333333">
                <a:alpha val="65000"/>
              </a:srgbClr>
            </a:outerShdw>
          </a:effectLst>
        </p:spPr>
      </p:pic>
      <p:pic>
        <p:nvPicPr>
          <p:cNvPr id="10" name="Рисунок 9"/>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486017" y="3645024"/>
            <a:ext cx="1944216" cy="2538857"/>
          </a:xfrm>
          <a:prstGeom prst="rect">
            <a:avLst/>
          </a:prstGeom>
        </p:spPr>
      </p:pic>
      <p:sp>
        <p:nvSpPr>
          <p:cNvPr id="11" name="Прямоугольник 10"/>
          <p:cNvSpPr/>
          <p:nvPr/>
        </p:nvSpPr>
        <p:spPr>
          <a:xfrm>
            <a:off x="2747078" y="3033271"/>
            <a:ext cx="3228639" cy="611753"/>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tt-RU" sz="1200" b="1" dirty="0" smtClean="0">
                <a:latin typeface="Times New Roman" pitchFamily="18" charset="0"/>
                <a:cs typeface="Times New Roman" pitchFamily="18" charset="0"/>
              </a:rPr>
              <a:t>Ваиуллин Миннехан Кәрим улы физкул</a:t>
            </a:r>
            <a:r>
              <a:rPr lang="ru-RU" sz="1200" b="1" dirty="0" err="1" smtClean="0">
                <a:latin typeface="Times New Roman" pitchFamily="18" charset="0"/>
                <a:cs typeface="Times New Roman" pitchFamily="18" charset="0"/>
              </a:rPr>
              <a:t>ьтура</a:t>
            </a:r>
            <a:r>
              <a:rPr lang="ru-RU" sz="1200" b="1" dirty="0" smtClean="0">
                <a:latin typeface="Times New Roman" pitchFamily="18" charset="0"/>
                <a:cs typeface="Times New Roman" pitchFamily="18" charset="0"/>
              </a:rPr>
              <a:t> </a:t>
            </a:r>
            <a:r>
              <a:rPr lang="ru-RU" sz="1200" b="1" dirty="0" err="1" smtClean="0">
                <a:latin typeface="Times New Roman" pitchFamily="18" charset="0"/>
                <a:cs typeface="Times New Roman" pitchFamily="18" charset="0"/>
              </a:rPr>
              <a:t>укытучысы</a:t>
            </a:r>
            <a:endParaRPr lang="ru-RU" sz="1200" b="1" dirty="0">
              <a:latin typeface="Times New Roman" pitchFamily="18" charset="0"/>
              <a:cs typeface="Times New Roman" pitchFamily="18" charset="0"/>
            </a:endParaRPr>
          </a:p>
        </p:txBody>
      </p:sp>
      <p:sp>
        <p:nvSpPr>
          <p:cNvPr id="12" name="Прямоугольник 11"/>
          <p:cNvSpPr/>
          <p:nvPr/>
        </p:nvSpPr>
        <p:spPr>
          <a:xfrm>
            <a:off x="6588224" y="3458661"/>
            <a:ext cx="2016224" cy="834435"/>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ru-RU" sz="1200" b="1" dirty="0" err="1" smtClean="0">
                <a:latin typeface="Times New Roman" pitchFamily="18" charset="0"/>
                <a:cs typeface="Times New Roman" pitchFamily="18" charset="0"/>
              </a:rPr>
              <a:t>Хамидуллина</a:t>
            </a:r>
            <a:r>
              <a:rPr lang="ru-RU" sz="1200" b="1" dirty="0" smtClean="0">
                <a:latin typeface="Times New Roman" pitchFamily="18" charset="0"/>
                <a:cs typeface="Times New Roman" pitchFamily="18" charset="0"/>
              </a:rPr>
              <a:t> </a:t>
            </a:r>
            <a:r>
              <a:rPr lang="ru-RU" sz="1200" b="1" dirty="0" err="1" smtClean="0">
                <a:latin typeface="Times New Roman" pitchFamily="18" charset="0"/>
                <a:cs typeface="Times New Roman" pitchFamily="18" charset="0"/>
              </a:rPr>
              <a:t>Фирдин</a:t>
            </a:r>
            <a:r>
              <a:rPr lang="tt-RU" sz="1200" b="1" dirty="0" smtClean="0">
                <a:latin typeface="Times New Roman" pitchFamily="18" charset="0"/>
                <a:cs typeface="Times New Roman" pitchFamily="18" charset="0"/>
              </a:rPr>
              <a:t>ә Мансур кызы татар теле һәм әдәбияты укытучысы</a:t>
            </a:r>
            <a:endParaRPr lang="ru-RU" sz="1200" b="1" dirty="0">
              <a:latin typeface="Times New Roman" pitchFamily="18" charset="0"/>
              <a:cs typeface="Times New Roman" pitchFamily="18" charset="0"/>
            </a:endParaRPr>
          </a:p>
        </p:txBody>
      </p:sp>
      <p:sp>
        <p:nvSpPr>
          <p:cNvPr id="13" name="Прямоугольник 12"/>
          <p:cNvSpPr/>
          <p:nvPr/>
        </p:nvSpPr>
        <p:spPr>
          <a:xfrm>
            <a:off x="3393076" y="5769035"/>
            <a:ext cx="2130098" cy="756309"/>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endParaRPr lang="tt-RU" sz="1200" b="1" dirty="0" smtClean="0">
              <a:latin typeface="Times New Roman" pitchFamily="18" charset="0"/>
              <a:cs typeface="Times New Roman" pitchFamily="18" charset="0"/>
            </a:endParaRPr>
          </a:p>
          <a:p>
            <a:pPr algn="ctr"/>
            <a:r>
              <a:rPr lang="tt-RU" sz="1200" b="1" dirty="0" smtClean="0">
                <a:latin typeface="Times New Roman" pitchFamily="18" charset="0"/>
                <a:cs typeface="Times New Roman" pitchFamily="18" charset="0"/>
              </a:rPr>
              <a:t>Шарапова Әлфия </a:t>
            </a:r>
            <a:r>
              <a:rPr lang="tt-RU" sz="1200" b="1" smtClean="0">
                <a:latin typeface="Times New Roman" pitchFamily="18" charset="0"/>
                <a:cs typeface="Times New Roman" pitchFamily="18" charset="0"/>
              </a:rPr>
              <a:t>Габдрафик кызы </a:t>
            </a:r>
            <a:r>
              <a:rPr lang="ru-RU" sz="1200" b="1" smtClean="0">
                <a:latin typeface="Times New Roman" pitchFamily="18" charset="0"/>
                <a:cs typeface="Times New Roman" pitchFamily="18" charset="0"/>
              </a:rPr>
              <a:t>татар </a:t>
            </a:r>
            <a:r>
              <a:rPr lang="ru-RU" sz="1200" b="1" dirty="0">
                <a:latin typeface="Times New Roman" pitchFamily="18" charset="0"/>
                <a:cs typeface="Times New Roman" pitchFamily="18" charset="0"/>
              </a:rPr>
              <a:t>теле </a:t>
            </a:r>
            <a:r>
              <a:rPr lang="ru-RU" sz="1200" b="1" dirty="0" err="1">
                <a:latin typeface="Times New Roman" pitchFamily="18" charset="0"/>
                <a:cs typeface="Times New Roman" pitchFamily="18" charset="0"/>
              </a:rPr>
              <a:t>һәм</a:t>
            </a:r>
            <a:r>
              <a:rPr lang="ru-RU" sz="1200" b="1" dirty="0">
                <a:latin typeface="Times New Roman" pitchFamily="18" charset="0"/>
                <a:cs typeface="Times New Roman" pitchFamily="18" charset="0"/>
              </a:rPr>
              <a:t> </a:t>
            </a:r>
            <a:r>
              <a:rPr lang="ru-RU" sz="1200" b="1" dirty="0" err="1">
                <a:latin typeface="Times New Roman" pitchFamily="18" charset="0"/>
                <a:cs typeface="Times New Roman" pitchFamily="18" charset="0"/>
              </a:rPr>
              <a:t>әдәбияты</a:t>
            </a:r>
            <a:r>
              <a:rPr lang="ru-RU" sz="1200" b="1" dirty="0">
                <a:latin typeface="Times New Roman" pitchFamily="18" charset="0"/>
                <a:cs typeface="Times New Roman" pitchFamily="18" charset="0"/>
              </a:rPr>
              <a:t> </a:t>
            </a:r>
            <a:r>
              <a:rPr lang="ru-RU" sz="1200" b="1" dirty="0" err="1">
                <a:latin typeface="Times New Roman" pitchFamily="18" charset="0"/>
                <a:cs typeface="Times New Roman" pitchFamily="18" charset="0"/>
              </a:rPr>
              <a:t>укытучысы</a:t>
            </a:r>
            <a:endParaRPr lang="ru-RU" sz="1200" b="1" dirty="0">
              <a:latin typeface="Times New Roman" pitchFamily="18" charset="0"/>
              <a:cs typeface="Times New Roman" pitchFamily="18" charset="0"/>
            </a:endParaRPr>
          </a:p>
          <a:p>
            <a:pPr algn="ctr"/>
            <a:r>
              <a:rPr lang="tt-RU" dirty="0" smtClean="0"/>
              <a:t> </a:t>
            </a:r>
            <a:endParaRPr lang="ru-RU" dirty="0"/>
          </a:p>
        </p:txBody>
      </p:sp>
    </p:spTree>
    <p:extLst>
      <p:ext uri="{BB962C8B-B14F-4D97-AF65-F5344CB8AC3E}">
        <p14:creationId xmlns:p14="http://schemas.microsoft.com/office/powerpoint/2010/main" val="1300444287"/>
      </p:ext>
    </p:extLst>
  </p:cSld>
  <p:clrMapOvr>
    <a:masterClrMapping/>
  </p:clrMapOvr>
</p:sld>
</file>

<file path=ppt/theme/theme1.xml><?xml version="1.0" encoding="utf-8"?>
<a:theme xmlns:a="http://schemas.openxmlformats.org/drawingml/2006/main" name="Воздушный поток">
  <a:themeElements>
    <a:clrScheme name="Воздушный поток">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F14124"/>
      </a:accent6>
      <a:hlink>
        <a:srgbClr val="56C7AA"/>
      </a:hlink>
      <a:folHlink>
        <a:srgbClr val="59A8D1"/>
      </a:folHlink>
    </a:clrScheme>
    <a:fontScheme name="Воздушный поток">
      <a:majorFont>
        <a:latin typeface="Trebuchet MS"/>
        <a:ea typeface=""/>
        <a:cs typeface=""/>
        <a:font script="Jpan" typeface="HGｺﾞｼｯｸM"/>
        <a:font script="Hang" typeface="HY그래픽B"/>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a:ea typeface=""/>
        <a:cs typeface=""/>
        <a:font script="Jpan" typeface="HGｺﾞｼｯｸM"/>
        <a:font script="Hang" typeface="HY그래픽M"/>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Воздушный поток">
      <a:fillStyleLst>
        <a:solidFill>
          <a:schemeClr val="phClr"/>
        </a:solidFill>
        <a:gradFill rotWithShape="1">
          <a:gsLst>
            <a:gs pos="28000">
              <a:schemeClr val="phClr">
                <a:tint val="18000"/>
                <a:satMod val="120000"/>
                <a:lumMod val="88000"/>
              </a:schemeClr>
            </a:gs>
            <a:gs pos="100000">
              <a:schemeClr val="phClr">
                <a:tint val="40000"/>
                <a:satMod val="100000"/>
                <a:lumMod val="78000"/>
              </a:schemeClr>
            </a:gs>
          </a:gsLst>
          <a:lin ang="5400000" scaled="0"/>
        </a:gradFill>
        <a:gradFill rotWithShape="1">
          <a:gsLst>
            <a:gs pos="0">
              <a:schemeClr val="phClr">
                <a:lumMod val="95000"/>
              </a:schemeClr>
            </a:gs>
            <a:gs pos="100000">
              <a:schemeClr val="phClr">
                <a:shade val="82000"/>
                <a:satMod val="125000"/>
                <a:lumMod val="74000"/>
              </a:schemeClr>
            </a:gs>
          </a:gsLst>
          <a:lin ang="5400000" scaled="0"/>
        </a:gradFill>
      </a:fillStyleLst>
      <a:lnStyleLst>
        <a:ln w="9525" cap="flat" cmpd="sng" algn="ctr">
          <a:solidFill>
            <a:schemeClr val="phClr"/>
          </a:solidFill>
          <a:prstDash val="solid"/>
        </a:ln>
        <a:ln w="15875" cap="flat" cmpd="sng" algn="ctr">
          <a:solidFill>
            <a:schemeClr val="phClr">
              <a:shade val="75000"/>
              <a:satMod val="125000"/>
              <a:lumMod val="75000"/>
            </a:schemeClr>
          </a:solidFill>
          <a:prstDash val="solid"/>
        </a:ln>
        <a:ln w="25400" cap="flat" cmpd="sng" algn="ctr">
          <a:solidFill>
            <a:schemeClr val="phClr"/>
          </a:solidFill>
          <a:prstDash val="solid"/>
        </a:ln>
      </a:lnStyleLst>
      <a:effectStyleLst>
        <a:effectStyle>
          <a:effectLst>
            <a:outerShdw blurRad="63500" dist="50800" dir="5400000" sx="98000" sy="98000" rotWithShape="0">
              <a:srgbClr val="000000">
                <a:alpha val="20000"/>
              </a:srgbClr>
            </a:outerShdw>
          </a:effectLst>
        </a:effectStyle>
        <a:effectStyle>
          <a:effectLst>
            <a:outerShdw blurRad="40005" dist="22984" dir="5400000" rotWithShape="0">
              <a:srgbClr val="000000">
                <a:alpha val="45000"/>
              </a:srgbClr>
            </a:outerShdw>
          </a:effectLst>
          <a:scene3d>
            <a:camera prst="orthographicFront">
              <a:rot lat="0" lon="0" rev="0"/>
            </a:camera>
            <a:lightRig rig="balanced" dir="tr"/>
          </a:scene3d>
          <a:sp3d prstMaterial="matte">
            <a:bevelT w="19050" h="38100"/>
          </a:sp3d>
        </a:effectStyle>
        <a:effectStyle>
          <a:effectLst>
            <a:reflection blurRad="38100" stA="26000" endPos="23000" dist="25400" dir="5400000" sy="-100000" rotWithShape="0"/>
          </a:effectLst>
          <a:scene3d>
            <a:camera prst="orthographicFront">
              <a:rot lat="0" lon="0" rev="0"/>
            </a:camera>
            <a:lightRig rig="balanced" dir="tr"/>
          </a:scene3d>
          <a:sp3d contourW="14605" prstMaterial="plastic">
            <a:bevelT w="50800"/>
            <a:contourClr>
              <a:schemeClr val="phClr">
                <a:shade val="30000"/>
                <a:satMod val="120000"/>
              </a:schemeClr>
            </a:contourClr>
          </a:sp3d>
        </a:effectStyle>
      </a:effectStyleLst>
      <a:bgFillStyleLst>
        <a:solidFill>
          <a:schemeClr val="phClr"/>
        </a:solidFill>
        <a:gradFill rotWithShape="1">
          <a:gsLst>
            <a:gs pos="0">
              <a:schemeClr val="phClr">
                <a:tint val="98000"/>
                <a:shade val="90000"/>
                <a:satMod val="160000"/>
                <a:lumMod val="100000"/>
              </a:schemeClr>
            </a:gs>
            <a:gs pos="60000">
              <a:schemeClr val="phClr">
                <a:tint val="95000"/>
                <a:shade val="100000"/>
                <a:satMod val="130000"/>
                <a:lumMod val="130000"/>
              </a:schemeClr>
            </a:gs>
            <a:gs pos="100000">
              <a:schemeClr val="phClr">
                <a:tint val="97000"/>
                <a:shade val="100000"/>
                <a:hueMod val="100000"/>
                <a:satMod val="140000"/>
                <a:lumMod val="80000"/>
              </a:schemeClr>
            </a:gs>
          </a:gsLst>
          <a:path path="circle">
            <a:fillToRect l="20000" t="10000" r="20000" b="60000"/>
          </a:path>
        </a:gradFill>
        <a:gradFill rotWithShape="1">
          <a:gsLst>
            <a:gs pos="0">
              <a:schemeClr val="phClr">
                <a:tint val="94000"/>
                <a:satMod val="160000"/>
                <a:lumMod val="160000"/>
              </a:schemeClr>
            </a:gs>
            <a:gs pos="42000">
              <a:schemeClr val="phClr">
                <a:tint val="94000"/>
                <a:shade val="94000"/>
                <a:satMod val="160000"/>
                <a:lumMod val="130000"/>
              </a:schemeClr>
            </a:gs>
            <a:gs pos="100000">
              <a:schemeClr val="phClr">
                <a:tint val="97000"/>
                <a:shade val="94000"/>
                <a:satMod val="180000"/>
                <a:lumMod val="84000"/>
              </a:schemeClr>
            </a:gs>
          </a:gsLst>
          <a:path path="circle">
            <a:fillToRect l="24000" t="44000" r="24000" b="12000"/>
          </a:path>
        </a:grad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Slipstream</Template>
  <TotalTime>701</TotalTime>
  <Words>347</Words>
  <Application>Microsoft Office PowerPoint</Application>
  <PresentationFormat>Экран (4:3)</PresentationFormat>
  <Paragraphs>72</Paragraphs>
  <Slides>8</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8</vt:i4>
      </vt:variant>
    </vt:vector>
  </HeadingPairs>
  <TitlesOfParts>
    <vt:vector size="9" baseType="lpstr">
      <vt:lpstr>Воздушный поток</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ХисаХ</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Фирдина</dc:creator>
  <cp:lastModifiedBy>Фирдина</cp:lastModifiedBy>
  <cp:revision>41</cp:revision>
  <dcterms:created xsi:type="dcterms:W3CDTF">2015-07-24T19:58:44Z</dcterms:created>
  <dcterms:modified xsi:type="dcterms:W3CDTF">2015-10-14T13:54:41Z</dcterms:modified>
</cp:coreProperties>
</file>