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sldIdLst>
    <p:sldId id="257" r:id="rId2"/>
    <p:sldId id="281" r:id="rId3"/>
    <p:sldId id="273" r:id="rId4"/>
    <p:sldId id="274" r:id="rId5"/>
    <p:sldId id="275" r:id="rId6"/>
    <p:sldId id="276" r:id="rId7"/>
    <p:sldId id="277" r:id="rId8"/>
    <p:sldId id="282" r:id="rId9"/>
    <p:sldId id="278" r:id="rId10"/>
    <p:sldId id="279" r:id="rId11"/>
    <p:sldId id="28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6EF875-E5F8-4B5A-BA18-5443D6F8CE2A}" type="datetimeFigureOut">
              <a:rPr lang="ru-RU" smtClean="0"/>
              <a:pPr/>
              <a:t>17.12.2023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9FD7D3-82C2-4197-927C-1ACF25493C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49108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FD7D3-82C2-4197-927C-1ACF25493C39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8728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pPr>
              <a:defRPr/>
            </a:pPr>
            <a:fld id="{EAC8642A-B637-45E2-8042-5EBA76A32E7A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50705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0E6A4-2A15-4766-BE9A-BAFBFC91848A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2945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F44D6B-8AF3-4077-9FC1-9B7088E80A0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77418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3BE089-3C32-4E02-AF78-DB9813362721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395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0FEB2B-796F-48D4-9435-5C1ACDEA254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69004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90F7FF-FBA6-433B-BA86-C6591A3503EB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14490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1072AD-958B-469B-813F-4BDC256AEDA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1345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E8180D-6D34-43BA-8757-A01ED487C901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92711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85843F-DEAE-458F-BA10-73CC98BDC0F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5206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D81447-4B99-4B33-9D95-3371F1A89E07}" type="slidenum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8541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D81447-4B99-4B33-9D95-3371F1A89E07}" type="slidenum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96595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D81447-4B99-4B33-9D95-3371F1A89E07}" type="slidenum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46808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D81447-4B99-4B33-9D95-3371F1A89E07}" type="slidenum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79684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D81447-4B99-4B33-9D95-3371F1A89E07}" type="slidenum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700695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D81447-4B99-4B33-9D95-3371F1A89E07}" type="slidenum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05641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000585-B359-4FD8-90B0-81C208BA9FF7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452643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1F22F4-106F-4754-A9AA-A01BDC0F89EA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373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D81447-4B99-4B33-9D95-3371F1A89E07}" type="slidenum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4960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443038" y="2065338"/>
            <a:ext cx="3270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folHlink"/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4000" b="1" dirty="0">
                <a:solidFill>
                  <a:srgbClr val="592E84"/>
                </a:solidFill>
                <a:latin typeface="Arial" charset="0"/>
              </a:rPr>
              <a:t> </a:t>
            </a: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1447800" y="1295400"/>
            <a:ext cx="3270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folHlink"/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4000" b="1" dirty="0">
                <a:solidFill>
                  <a:srgbClr val="592E84"/>
                </a:solidFill>
                <a:latin typeface="Arial" charset="0"/>
              </a:rPr>
              <a:t> </a:t>
            </a: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1500188" y="2857500"/>
            <a:ext cx="469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folHlink"/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4000" b="1" dirty="0">
                <a:solidFill>
                  <a:srgbClr val="592E84"/>
                </a:solidFill>
                <a:latin typeface="Arial" charset="0"/>
              </a:rPr>
              <a:t>  </a:t>
            </a: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1447800" y="3565525"/>
            <a:ext cx="3270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folHlink"/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4000" b="1" dirty="0">
                <a:solidFill>
                  <a:srgbClr val="592E84"/>
                </a:solidFill>
                <a:latin typeface="Arial" charset="0"/>
              </a:rPr>
              <a:t> </a:t>
            </a:r>
          </a:p>
        </p:txBody>
      </p:sp>
      <p:pic>
        <p:nvPicPr>
          <p:cNvPr id="2054" name="Picture 10" descr="линия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267923">
            <a:off x="0" y="6357938"/>
            <a:ext cx="9144000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5" descr="линия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300661">
            <a:off x="0" y="450850"/>
            <a:ext cx="9144000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8"/>
          <p:cNvSpPr>
            <a:spLocks noGrp="1"/>
          </p:cNvSpPr>
          <p:nvPr>
            <p:ph type="ctrTitle"/>
          </p:nvPr>
        </p:nvSpPr>
        <p:spPr>
          <a:xfrm>
            <a:off x="1269764" y="1864484"/>
            <a:ext cx="6441330" cy="1461295"/>
          </a:xfrm>
        </p:spPr>
        <p:txBody>
          <a:bodyPr/>
          <a:lstStyle/>
          <a:p>
            <a:r>
              <a:rPr lang="ru-RU" sz="36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«Профессии </a:t>
            </a:r>
            <a:r>
              <a:rPr lang="ru-RU" sz="3600" b="1" dirty="0">
                <a:solidFill>
                  <a:srgbClr val="002060"/>
                </a:solidFill>
                <a:latin typeface="Georgia" panose="02040502050405020303" pitchFamily="18" charset="0"/>
              </a:rPr>
              <a:t>моей </a:t>
            </a:r>
            <a:r>
              <a:rPr lang="ru-RU" sz="36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семьи»</a:t>
            </a:r>
          </a:p>
        </p:txBody>
      </p:sp>
      <p:sp>
        <p:nvSpPr>
          <p:cNvPr id="4" name="Подзаголовок 9"/>
          <p:cNvSpPr>
            <a:spLocks noGrp="1"/>
          </p:cNvSpPr>
          <p:nvPr>
            <p:ph type="subTitle" idx="1"/>
          </p:nvPr>
        </p:nvSpPr>
        <p:spPr>
          <a:xfrm>
            <a:off x="1430090" y="4415734"/>
            <a:ext cx="6120679" cy="2095723"/>
          </a:xfrm>
        </p:spPr>
        <p:txBody>
          <a:bodyPr>
            <a:normAutofit/>
          </a:bodyPr>
          <a:lstStyle/>
          <a:p>
            <a:pPr algn="r"/>
            <a:r>
              <a:rPr lang="ru-RU" sz="2400" b="1" i="1" dirty="0"/>
              <a:t>Работу </a:t>
            </a:r>
            <a:r>
              <a:rPr lang="ru-RU" sz="2400" b="1" i="1" dirty="0" smtClean="0"/>
              <a:t>выполнила ученица  2 «Б» класса МБОУ КСШ №3</a:t>
            </a:r>
            <a:r>
              <a:rPr lang="ru-RU" sz="2400" b="1" i="1" dirty="0"/>
              <a:t> </a:t>
            </a:r>
            <a:r>
              <a:rPr lang="ru-RU" sz="2400" b="1" i="1" dirty="0" smtClean="0"/>
              <a:t>Романова Дарья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1146316"/>
            <a:ext cx="7056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487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utoUpdateAnimBg="0"/>
      <p:bldP spid="2055" grpId="0" autoUpdateAnimBg="0"/>
      <p:bldP spid="2056" grpId="0" autoUpdateAnimBg="0"/>
      <p:bldP spid="205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988840"/>
            <a:ext cx="6798735" cy="3960440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</a:rPr>
              <a:t>Прекрасных профессий на свете не счесть.</a:t>
            </a:r>
            <a:br>
              <a:rPr lang="ru-RU" sz="2400" b="1" i="1" dirty="0" smtClean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И каждой профессии слава и честь.</a:t>
            </a:r>
            <a:br>
              <a:rPr lang="ru-RU" sz="2400" b="1" i="1" dirty="0" smtClean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Сегодня ты школьник, а завтра рабочий,</a:t>
            </a:r>
            <a:br>
              <a:rPr lang="ru-RU" sz="2400" b="1" i="1" dirty="0" smtClean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Художник, учёный, моряк или зодчий.</a:t>
            </a:r>
            <a:br>
              <a:rPr lang="ru-RU" sz="2400" b="1" i="1" dirty="0" smtClean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Для каждого нужное дело найдётся,</a:t>
            </a:r>
            <a:br>
              <a:rPr lang="ru-RU" sz="2400" b="1" i="1" dirty="0" smtClean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Кто с детства всерьёз за работу  берётся.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1789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60032" y="836712"/>
            <a:ext cx="3263631" cy="4915229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1560" y="2909887"/>
            <a:ext cx="4032448" cy="2829106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>
                <a:solidFill>
                  <a:srgbClr val="002060"/>
                </a:solidFill>
              </a:rPr>
              <a:t> </a:t>
            </a:r>
            <a:r>
              <a:rPr lang="ru-RU" sz="1800" b="1" dirty="0" smtClean="0">
                <a:solidFill>
                  <a:srgbClr val="002060"/>
                </a:solidFill>
              </a:rPr>
              <a:t>                 Меня </a:t>
            </a:r>
            <a:r>
              <a:rPr lang="ru-RU" sz="1800" b="1" dirty="0">
                <a:solidFill>
                  <a:srgbClr val="002060"/>
                </a:solidFill>
              </a:rPr>
              <a:t>зовут </a:t>
            </a:r>
            <a:r>
              <a:rPr lang="ru-RU" sz="1800" b="1" dirty="0" smtClean="0">
                <a:solidFill>
                  <a:srgbClr val="002060"/>
                </a:solidFill>
              </a:rPr>
              <a:t>Даша, я являюсь автором данной работы. </a:t>
            </a:r>
            <a:r>
              <a:rPr lang="ru-RU" sz="1800" b="1" dirty="0">
                <a:solidFill>
                  <a:srgbClr val="002060"/>
                </a:solidFill>
              </a:rPr>
              <a:t>Мне 8 </a:t>
            </a:r>
            <a:r>
              <a:rPr lang="ru-RU" sz="1800" b="1" dirty="0" smtClean="0">
                <a:solidFill>
                  <a:srgbClr val="002060"/>
                </a:solidFill>
              </a:rPr>
              <a:t>лет. У </a:t>
            </a:r>
            <a:r>
              <a:rPr lang="ru-RU" sz="1800" b="1" dirty="0">
                <a:solidFill>
                  <a:srgbClr val="002060"/>
                </a:solidFill>
              </a:rPr>
              <a:t>меня большая  и дружная семья</a:t>
            </a:r>
            <a:r>
              <a:rPr lang="ru-RU" sz="1800" b="1" dirty="0" smtClean="0">
                <a:solidFill>
                  <a:srgbClr val="002060"/>
                </a:solidFill>
              </a:rPr>
              <a:t>. У </a:t>
            </a:r>
            <a:r>
              <a:rPr lang="ru-RU" sz="1800" b="1" dirty="0">
                <a:solidFill>
                  <a:srgbClr val="002060"/>
                </a:solidFill>
              </a:rPr>
              <a:t>нас в семье много профессий: сварщик, акушерка, </a:t>
            </a:r>
            <a:r>
              <a:rPr lang="ru-RU" sz="1800" b="1" dirty="0" smtClean="0">
                <a:solidFill>
                  <a:srgbClr val="002060"/>
                </a:solidFill>
              </a:rPr>
              <a:t>водитель, плотник, учитель</a:t>
            </a:r>
            <a:r>
              <a:rPr lang="ru-RU" sz="1800" b="1" dirty="0">
                <a:solidFill>
                  <a:srgbClr val="002060"/>
                </a:solidFill>
              </a:rPr>
              <a:t>.</a:t>
            </a:r>
            <a:br>
              <a:rPr lang="ru-RU" sz="1800" b="1" dirty="0">
                <a:solidFill>
                  <a:srgbClr val="002060"/>
                </a:solidFill>
              </a:rPr>
            </a:br>
            <a:r>
              <a:rPr lang="ru-RU" sz="1800" b="1" dirty="0" smtClean="0">
                <a:solidFill>
                  <a:srgbClr val="002060"/>
                </a:solidFill>
              </a:rPr>
              <a:t>                В </a:t>
            </a:r>
            <a:r>
              <a:rPr lang="ru-RU" sz="1800" b="1" dirty="0">
                <a:solidFill>
                  <a:srgbClr val="002060"/>
                </a:solidFill>
              </a:rPr>
              <a:t>нашей семье у каждого своя работа, что касается меня, то основная моя работа </a:t>
            </a:r>
            <a:r>
              <a:rPr lang="ru-RU" sz="1800" b="1" dirty="0" smtClean="0">
                <a:solidFill>
                  <a:srgbClr val="002060"/>
                </a:solidFill>
              </a:rPr>
              <a:t>– это </a:t>
            </a:r>
            <a:r>
              <a:rPr lang="ru-RU" sz="1800" b="1" dirty="0">
                <a:solidFill>
                  <a:srgbClr val="002060"/>
                </a:solidFill>
              </a:rPr>
              <a:t>учёба, но когда я выросту я </a:t>
            </a:r>
            <a:r>
              <a:rPr lang="ru-RU" sz="1800" b="1" dirty="0" smtClean="0">
                <a:solidFill>
                  <a:srgbClr val="002060"/>
                </a:solidFill>
              </a:rPr>
              <a:t>стану профессиональным парикмахером</a:t>
            </a:r>
            <a:r>
              <a:rPr lang="ru-RU" sz="1800" b="1" dirty="0">
                <a:solidFill>
                  <a:srgbClr val="002060"/>
                </a:solidFill>
              </a:rPr>
              <a:t>.</a:t>
            </a:r>
            <a:br>
              <a:rPr lang="ru-RU" sz="1800" b="1" dirty="0">
                <a:solidFill>
                  <a:srgbClr val="002060"/>
                </a:solidFill>
              </a:rPr>
            </a:br>
            <a:endParaRPr lang="ru-RU" sz="1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78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60032" y="1124744"/>
            <a:ext cx="3096344" cy="4547653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55576" y="3031065"/>
            <a:ext cx="3960440" cy="2438404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 smtClean="0">
                <a:solidFill>
                  <a:srgbClr val="002060"/>
                </a:solidFill>
              </a:rPr>
              <a:t>Это мой прадедушка Аркадий Петрович. Он с моей прабабушкой жил в небольшом городке. Мой прадедушка работал в дорожном управлении города Арска и был квалифицированным сварщиком. Был на хорошем счету.</a:t>
            </a:r>
            <a:endParaRPr lang="ru-RU" sz="1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208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620536"/>
            <a:ext cx="2880319" cy="266444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154775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004048" y="838645"/>
            <a:ext cx="3310334" cy="4892675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55576" y="3429000"/>
            <a:ext cx="4104456" cy="2438404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Это моя прабабушка Мария </a:t>
            </a:r>
            <a:r>
              <a:rPr lang="ru-RU" sz="2000" b="1" dirty="0" err="1" smtClean="0">
                <a:solidFill>
                  <a:srgbClr val="002060"/>
                </a:solidFill>
              </a:rPr>
              <a:t>Куприяновна</a:t>
            </a:r>
            <a:r>
              <a:rPr lang="ru-RU" sz="2000" b="1" dirty="0" smtClean="0">
                <a:solidFill>
                  <a:srgbClr val="002060"/>
                </a:solidFill>
              </a:rPr>
              <a:t>. Она работала акушеркой  в Арской центральной больнице, в отделении гинекологии, свыше 30 лет. Моя прабабушка награждена медалью «75 ЛЕТ ПОБЕДЫ </a:t>
            </a:r>
            <a:r>
              <a:rPr lang="ru-RU" sz="2000" b="1" dirty="0">
                <a:solidFill>
                  <a:srgbClr val="002060"/>
                </a:solidFill>
              </a:rPr>
              <a:t>В</a:t>
            </a:r>
            <a:r>
              <a:rPr lang="ru-RU" sz="2000" b="1" dirty="0" smtClean="0">
                <a:solidFill>
                  <a:srgbClr val="002060"/>
                </a:solidFill>
              </a:rPr>
              <a:t> ВЕЛИКОЙ ОТЕЧЕСТВЕННОЙ ВОЙНЕ»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363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8936" y="666081"/>
            <a:ext cx="2050720" cy="28803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499" y="847544"/>
            <a:ext cx="3197933" cy="453650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09037" y="856697"/>
            <a:ext cx="1944216" cy="247591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5" y="2636912"/>
            <a:ext cx="226783" cy="12322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20271" y="982133"/>
            <a:ext cx="288033" cy="457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55576" y="3622695"/>
            <a:ext cx="4506923" cy="2438404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    Это мой дедушка Анатолий Васильевич. В молодости он работал водителем, а потом в КСМ столяром. После выхода на пенсию начал заниматься плотничеством и строить вот такие красивые беседки, а еще его хобби –это рыбалка.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582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993457" y="674631"/>
            <a:ext cx="2456880" cy="3596531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3568" y="3051960"/>
            <a:ext cx="3090117" cy="2609288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 smtClean="0">
                <a:solidFill>
                  <a:srgbClr val="002060"/>
                </a:solidFill>
              </a:rPr>
              <a:t>Это моя бабушка Валентина Аркадьевна. Она работала в Арской средней школе №1 учителем начальных классов 39 лет. Она является заслуженным учителем РФ, а так же награждена медалью «Педагог наставник». О моей бабушке можно говорить бесконечно….</a:t>
            </a:r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6482" y="931028"/>
            <a:ext cx="3428371" cy="18291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2160" y="4437112"/>
            <a:ext cx="2489268" cy="17863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99075" y="653736"/>
            <a:ext cx="1440160" cy="19202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88312" y="3083189"/>
            <a:ext cx="1990518" cy="199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4225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220072" y="1700808"/>
            <a:ext cx="2971800" cy="3714750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29886" y="3429000"/>
            <a:ext cx="3721646" cy="2438404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Это моя тётя Ольга Анатольевна. Она, как и моя бабушка, работает учителем начальных классов. Моя тётя любит свою профессию. У неё очень много наград за профессиональное дело.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6304" y="827330"/>
            <a:ext cx="3673688" cy="231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5204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68130" y="1546396"/>
            <a:ext cx="2623291" cy="13681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796136" y="836712"/>
            <a:ext cx="2516796" cy="4892675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28106" y="3423645"/>
            <a:ext cx="3487388" cy="2438404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 smtClean="0">
                <a:solidFill>
                  <a:srgbClr val="002060"/>
                </a:solidFill>
              </a:rPr>
              <a:t>Это моя мама Марина Анатольевна. Она работает учителем английского языка в нашей школе. Маме очень нравится учить детей. Это трудная профессия, но очень интересная.</a:t>
            </a:r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5576" y="620688"/>
            <a:ext cx="2016224" cy="244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5739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0" y="908720"/>
            <a:ext cx="3670681" cy="4892675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71600" y="3031065"/>
            <a:ext cx="3384375" cy="2438404"/>
          </a:xfrm>
        </p:spPr>
        <p:txBody>
          <a:bodyPr>
            <a:normAutofit/>
          </a:bodyPr>
          <a:lstStyle/>
          <a:p>
            <a:pPr algn="just"/>
            <a:r>
              <a:rPr lang="ru-RU" sz="1800" b="1" dirty="0" smtClean="0">
                <a:solidFill>
                  <a:srgbClr val="002060"/>
                </a:solidFill>
              </a:rPr>
              <a:t>Это мой брат Никита. Он, так же как и я, учится в школе. Никита говорит, что когда вырастет, хочет стать  машинистом поездов.</a:t>
            </a:r>
            <a:endParaRPr lang="ru-RU" sz="1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184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212976"/>
            <a:ext cx="6798735" cy="1303867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Спасибо за внимание.</a:t>
            </a:r>
            <a:endParaRPr lang="ru-RU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156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316</Words>
  <Application>Microsoft Office PowerPoint</Application>
  <PresentationFormat>Экран (4:3)</PresentationFormat>
  <Paragraphs>17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Натуральные материалы</vt:lpstr>
      <vt:lpstr>«Профессии моей семьи»</vt:lpstr>
      <vt:lpstr>Прекрасных профессий на свете не счесть. И каждой профессии слава и честь. Сегодня ты школьник, а завтра рабочий, Художник, учёный, моряк или зодчий. Для каждого нужное дело найдётся, Кто с детства всерьёз за работу  берётся.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Спасибо за внимание.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«Профессии моей семьи»</dc:title>
  <dc:creator>Наталья</dc:creator>
  <cp:lastModifiedBy>Пользователь</cp:lastModifiedBy>
  <cp:revision>46</cp:revision>
  <dcterms:created xsi:type="dcterms:W3CDTF">2017-12-02T19:11:01Z</dcterms:created>
  <dcterms:modified xsi:type="dcterms:W3CDTF">2023-12-17T18:56:10Z</dcterms:modified>
</cp:coreProperties>
</file>