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6" r:id="rId8"/>
    <p:sldId id="265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2" autoAdjust="0"/>
    <p:restoredTop sz="94680" autoAdjust="0"/>
  </p:normalViewPr>
  <p:slideViewPr>
    <p:cSldViewPr>
      <p:cViewPr varScale="1">
        <p:scale>
          <a:sx n="81" d="100"/>
          <a:sy n="81" d="100"/>
        </p:scale>
        <p:origin x="-1498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2448272"/>
          </a:xfrm>
        </p:spPr>
        <p:txBody>
          <a:bodyPr>
            <a:noAutofit/>
          </a:bodyPr>
          <a:lstStyle/>
          <a:p>
            <a:pPr algn="ctr"/>
            <a:r>
              <a:rPr lang="ru-RU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Трудовая родословная моей семьи</a:t>
            </a:r>
            <a:endParaRPr lang="ru-RU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480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9" y="4149080"/>
            <a:ext cx="7262192" cy="1656184"/>
          </a:xfrm>
        </p:spPr>
        <p:txBody>
          <a:bodyPr/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Я-Измайлов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Ризван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Рамилевич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Мне 8 лет. Хочу рассказать вам о своей любимой семье.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PC\Desktop\печать\20220711_1834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980738" y="-7961313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C\Desktop\печать\20220711_18344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54005" t="-418229" r="-317993" b="-404535"/>
          <a:stretch/>
        </p:blipFill>
        <p:spPr bwMode="auto">
          <a:xfrm rot="5400000">
            <a:off x="-8036048" y="-6109132"/>
            <a:ext cx="25400000" cy="1905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5556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4372168"/>
            <a:ext cx="7478216" cy="1721128"/>
          </a:xfrm>
        </p:spPr>
        <p:txBody>
          <a:bodyPr/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мама- Измайлова Фарида Мидхатовна. Работает в Детском саду №2 «Чулпан»,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тьютором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нее очень сложная и ответственная работа.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PC\Desktop\фото айфон\iPhone (Фарида) Image\202205__\IMG_058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913" y="188640"/>
            <a:ext cx="2270919" cy="41569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C\Desktop\фото айфон\iPhone (Фарида) Image\IMG_56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88640"/>
            <a:ext cx="4176464" cy="39604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653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4372168"/>
            <a:ext cx="7478216" cy="1649120"/>
          </a:xfrm>
        </p:spPr>
        <p:txBody>
          <a:bodyPr/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Папа- Измайлов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Рамиль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Фагимович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Он работает на заводе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металлопосуды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Печник. Делают качественные кастрюли, сковородки.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PC\Desktop\Дети\IMG_20210321_1811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89210" t="-309974" r="-302928" b="-286260"/>
          <a:stretch/>
        </p:blipFill>
        <p:spPr bwMode="auto">
          <a:xfrm>
            <a:off x="-6470650" y="-10771188"/>
            <a:ext cx="19050000" cy="25400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48075" t="-135494" r="-148080" b="-235494"/>
          <a:stretch/>
        </p:blipFill>
        <p:spPr bwMode="auto">
          <a:xfrm>
            <a:off x="-4572000" y="-4059832"/>
            <a:ext cx="18288000" cy="164455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579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7" y="4372168"/>
            <a:ext cx="7550224" cy="2009160"/>
          </a:xfrm>
        </p:spPr>
        <p:txBody>
          <a:bodyPr/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любимая бабушка-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Альфия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Гиниатовна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настоящее время она пенсионерка. Радует нас к нашему приходу вкусной едой и своей улыбкой. А работала она в Росгосстрахе. Специалистом.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PC\Desktop\фото\IMG_20150807_10563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7346"/>
          <a:stretch/>
        </p:blipFill>
        <p:spPr bwMode="auto">
          <a:xfrm>
            <a:off x="1043608" y="980728"/>
            <a:ext cx="2019624" cy="3096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klubmama.ru/uploads/posts/2022-08/1661640402_15-klubmama-ru-p-professiya-bukhgalter-podelka-foto-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78620" r="-126552" b="-1"/>
          <a:stretch/>
        </p:blipFill>
        <p:spPr bwMode="auto">
          <a:xfrm>
            <a:off x="4068487" y="-3417947"/>
            <a:ext cx="8681203" cy="74678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917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372168"/>
            <a:ext cx="8136903" cy="1937152"/>
          </a:xfrm>
        </p:spPr>
        <p:txBody>
          <a:bodyPr/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 дедушка 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Мидхат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Хамитович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Был самым лучшим пожарником. Как мне рассказывала мама, он был героем. Но к большому сожалению я не смог его увидеть.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есть фотографии.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philbride.com/wp-content/uploads/2016/11/dreamstime_xl_5463746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08686" t="-177509" r="-189074" b="-288166"/>
          <a:stretch/>
        </p:blipFill>
        <p:spPr bwMode="auto">
          <a:xfrm>
            <a:off x="-9613576" y="-6364088"/>
            <a:ext cx="27449984" cy="21993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0908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720" y="5373216"/>
            <a:ext cx="7622232" cy="1148480"/>
          </a:xfrm>
        </p:spPr>
        <p:txBody>
          <a:bodyPr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сестра- Лейсан. Она работает в городе Ижевск, акушером.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PC\Desktop\фото айфон\iPhone (Фарида) Image\ESVRE72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0648"/>
            <a:ext cx="2507977" cy="5040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0814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992887" cy="2736304"/>
          </a:xfrm>
        </p:spPr>
        <p:txBody>
          <a:bodyPr/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 эта моя семья.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Самая хорошая, самая дружная!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моей семье есть: воспитатель, специалист, печник, пожарник, врач.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у меня спросите, кем хочу стать я? На этот вопрос я пока вам не отвечу. Но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ооочень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люблю петь. И мое пение нравится многим.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PC\Desktop\фото айфон\iPhone (Фарида) Image\202209__\IMG_24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40740" t="-354263" r="-262890" b="-341029"/>
          <a:stretch/>
        </p:blipFill>
        <p:spPr bwMode="auto">
          <a:xfrm rot="5400000">
            <a:off x="-8205464" y="-6116016"/>
            <a:ext cx="25603200" cy="19202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342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132856"/>
            <a:ext cx="7704856" cy="1296144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91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93</TotalTime>
  <Words>152</Words>
  <Application>Microsoft Office PowerPoint</Application>
  <PresentationFormat>Экран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Трудовая родословная моей семьи</vt:lpstr>
      <vt:lpstr>Я-Измайлов Ризван Рамилевич. Мне 8 лет. Хочу рассказать вам о своей любимой семье.</vt:lpstr>
      <vt:lpstr>Моя мама- Измайлова Фарида Мидхатовна. Работает в Детском саду №2 «Чулпан», тьютором. У нее очень сложная и ответственная работа.</vt:lpstr>
      <vt:lpstr>Папа- Измайлов Рамиль Фагимович. Он работает на заводе металлопосуды. Печник. Делают качественные кастрюли, сковородки.</vt:lpstr>
      <vt:lpstr>Моя любимая бабушка- Альфия Гиниатовна. В настоящее время она пенсионерка. Радует нас к нашему приходу вкусной едой и своей улыбкой. А работала она в Росгосстрахе. Специалистом.</vt:lpstr>
      <vt:lpstr>Мой дедушка - Мидхат Хамитович. Был самым лучшим пожарником. Как мне рассказывала мама, он был героем. Но к большому сожалению я не смог его увидеть. Хорощо, что есть фотографии.</vt:lpstr>
      <vt:lpstr>Моя сестра- Лейсан. Она работает в городе Ижевск, акушером. </vt:lpstr>
      <vt:lpstr>Вот эта моя семья. Самая хорошая, самая дружная! В моей семье есть: воспитатель, специалист, печник, пожарник, врач. Если Вы у меня спросите, кем хочу стать я? На этот вопрос я пока вам не отвечу. Но ооочень люблю петь. И мое пение нравится многим.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Трудовая родословная моей семьи</dc:title>
  <dc:creator>PC</dc:creator>
  <cp:lastModifiedBy>Пользователь</cp:lastModifiedBy>
  <cp:revision>9</cp:revision>
  <dcterms:created xsi:type="dcterms:W3CDTF">2023-12-07T15:55:33Z</dcterms:created>
  <dcterms:modified xsi:type="dcterms:W3CDTF">2023-12-07T17:43:43Z</dcterms:modified>
</cp:coreProperties>
</file>